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7" r:id="rId2"/>
    <p:sldId id="328" r:id="rId3"/>
    <p:sldId id="327" r:id="rId4"/>
    <p:sldId id="329" r:id="rId5"/>
    <p:sldId id="332" r:id="rId6"/>
    <p:sldId id="330" r:id="rId7"/>
    <p:sldId id="333" r:id="rId8"/>
    <p:sldId id="334" r:id="rId9"/>
    <p:sldId id="335" r:id="rId10"/>
    <p:sldId id="336" r:id="rId11"/>
    <p:sldId id="337" r:id="rId12"/>
    <p:sldId id="338" r:id="rId13"/>
    <p:sldId id="339" r:id="rId14"/>
    <p:sldId id="340" r:id="rId15"/>
    <p:sldId id="341" r:id="rId16"/>
    <p:sldId id="342" r:id="rId17"/>
    <p:sldId id="343" r:id="rId18"/>
    <p:sldId id="344" r:id="rId19"/>
    <p:sldId id="345" r:id="rId20"/>
    <p:sldId id="346" r:id="rId21"/>
    <p:sldId id="347" r:id="rId22"/>
    <p:sldId id="348" r:id="rId23"/>
    <p:sldId id="349" r:id="rId24"/>
    <p:sldId id="350" r:id="rId25"/>
    <p:sldId id="353" r:id="rId26"/>
    <p:sldId id="351" r:id="rId27"/>
    <p:sldId id="354" r:id="rId28"/>
    <p:sldId id="352" r:id="rId29"/>
    <p:sldId id="355" r:id="rId30"/>
    <p:sldId id="356" r:id="rId31"/>
    <p:sldId id="357" r:id="rId32"/>
    <p:sldId id="358" r:id="rId33"/>
    <p:sldId id="359" r:id="rId34"/>
    <p:sldId id="360" r:id="rId35"/>
    <p:sldId id="361" r:id="rId36"/>
    <p:sldId id="362" r:id="rId37"/>
    <p:sldId id="363" r:id="rId38"/>
    <p:sldId id="364" r:id="rId39"/>
    <p:sldId id="365" r:id="rId40"/>
    <p:sldId id="366" r:id="rId41"/>
    <p:sldId id="367" r:id="rId42"/>
    <p:sldId id="368" r:id="rId43"/>
    <p:sldId id="369"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9370A1-D584-48BE-8912-403B85CE387C}" type="datetimeFigureOut">
              <a:rPr lang="en-US" smtClean="0"/>
              <a:pPr/>
              <a:t>12/17/2014</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FFFD95-B881-42A9-9191-700D5FC2A2CC}"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5DF073-13DF-490C-A437-8865DC096D40}" type="slidenum">
              <a:rPr lang="en-GB" smtClean="0"/>
              <a:pPr/>
              <a:t>1</a:t>
            </a:fld>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14</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16</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18</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20</a:t>
            </a:fld>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22</a:t>
            </a:fld>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24</a:t>
            </a:fld>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26</a:t>
            </a:fld>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28</a:t>
            </a:fld>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30</a:t>
            </a:fld>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32</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81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E9B46BF-D17B-42B6-A2B9-AD3D259C7A81}" type="slidenum">
              <a:rPr lang="en-GB" smtClean="0"/>
              <a:pPr/>
              <a:t>2</a:t>
            </a:fld>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34</a:t>
            </a:fld>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36</a:t>
            </a:fld>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38</a:t>
            </a:fld>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40</a:t>
            </a:fld>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43</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18E5B9-30BF-45C8-8003-347BEE547BF9}" type="slidenum">
              <a:rPr lang="en-GB" smtClean="0"/>
              <a:pPr/>
              <a:t>3</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6</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8</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9</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11</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60E7F4-C737-41FA-8513-DBE8E4AE34CC}" type="slidenum">
              <a:rPr lang="en-GB" smtClean="0"/>
              <a:pPr/>
              <a:t>13</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269BEBF-1EA3-405B-804A-5696FDD992D5}" type="datetimeFigureOut">
              <a:rPr lang="en-US" smtClean="0"/>
              <a:pPr/>
              <a:t>12/17/2014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69BEBF-1EA3-405B-804A-5696FDD992D5}" type="datetimeFigureOut">
              <a:rPr lang="en-US" smtClean="0"/>
              <a:pPr/>
              <a:t>12/17/2014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69BEBF-1EA3-405B-804A-5696FDD992D5}" type="datetimeFigureOut">
              <a:rPr lang="en-US" smtClean="0"/>
              <a:pPr/>
              <a:t>12/17/2014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69BEBF-1EA3-405B-804A-5696FDD992D5}" type="datetimeFigureOut">
              <a:rPr lang="en-US" smtClean="0"/>
              <a:pPr/>
              <a:t>12/17/2014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69BEBF-1EA3-405B-804A-5696FDD992D5}" type="datetimeFigureOut">
              <a:rPr lang="en-US" smtClean="0"/>
              <a:pPr/>
              <a:t>12/17/2014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269BEBF-1EA3-405B-804A-5696FDD992D5}" type="datetimeFigureOut">
              <a:rPr lang="en-US" smtClean="0"/>
              <a:pPr/>
              <a:t>12/17/2014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269BEBF-1EA3-405B-804A-5696FDD992D5}" type="datetimeFigureOut">
              <a:rPr lang="en-US" smtClean="0"/>
              <a:pPr/>
              <a:t>12/17/2014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269BEBF-1EA3-405B-804A-5696FDD992D5}" type="datetimeFigureOut">
              <a:rPr lang="en-US" smtClean="0"/>
              <a:pPr/>
              <a:t>12/17/2014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69BEBF-1EA3-405B-804A-5696FDD992D5}" type="datetimeFigureOut">
              <a:rPr lang="en-US" smtClean="0"/>
              <a:pPr/>
              <a:t>12/17/2014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69BEBF-1EA3-405B-804A-5696FDD992D5}" type="datetimeFigureOut">
              <a:rPr lang="en-US" smtClean="0"/>
              <a:pPr/>
              <a:t>12/17/2014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69BEBF-1EA3-405B-804A-5696FDD992D5}" type="datetimeFigureOut">
              <a:rPr lang="en-US" smtClean="0"/>
              <a:pPr/>
              <a:t>12/17/2014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27DE8E-7CB9-4FE5-A33B-E3D855F312F6}"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69BEBF-1EA3-405B-804A-5696FDD992D5}" type="datetimeFigureOut">
              <a:rPr lang="en-US" smtClean="0"/>
              <a:pPr/>
              <a:t>12/17/2014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7DE8E-7CB9-4FE5-A33B-E3D855F312F6}"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GB" b="1" dirty="0" smtClean="0"/>
              <a:t>MIDDLETON CHENEY</a:t>
            </a:r>
            <a:endParaRPr lang="en-US" b="1" dirty="0" smtClean="0"/>
          </a:p>
        </p:txBody>
      </p:sp>
      <p:sp>
        <p:nvSpPr>
          <p:cNvPr id="2051" name="Rectangle 3"/>
          <p:cNvSpPr>
            <a:spLocks noGrp="1" noChangeArrowheads="1"/>
          </p:cNvSpPr>
          <p:nvPr>
            <p:ph type="subTitle" idx="1"/>
          </p:nvPr>
        </p:nvSpPr>
        <p:spPr/>
        <p:txBody>
          <a:bodyPr/>
          <a:lstStyle/>
          <a:p>
            <a:pPr eaLnBrk="1" hangingPunct="1"/>
            <a:r>
              <a:rPr lang="en-GB" b="1" dirty="0" smtClean="0">
                <a:solidFill>
                  <a:schemeClr val="tx1"/>
                </a:solidFill>
              </a:rPr>
              <a:t>FOOT BALL CLUB</a:t>
            </a:r>
            <a:endParaRPr lang="en-US" b="1"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5632311"/>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OUP Reserves</a:t>
            </a:r>
            <a:r>
              <a:rPr lang="en-GB" b="1" dirty="0" smtClean="0"/>
              <a:t>  2    </a:t>
            </a:r>
            <a:r>
              <a:rPr lang="en-GB" b="1" u="sng" dirty="0" smtClean="0"/>
              <a:t>Middleton Cheney Reserves</a:t>
            </a:r>
            <a:r>
              <a:rPr lang="en-GB" b="1" dirty="0" smtClean="0"/>
              <a:t>  5</a:t>
            </a:r>
            <a:br>
              <a:rPr lang="en-GB" b="1" dirty="0" smtClean="0"/>
            </a:br>
            <a:r>
              <a:rPr lang="en-GB" b="1" dirty="0" smtClean="0"/>
              <a:t/>
            </a:r>
            <a:br>
              <a:rPr lang="en-GB" b="1" dirty="0" smtClean="0"/>
            </a:br>
            <a:r>
              <a:rPr lang="en-GB" b="1" dirty="0" smtClean="0"/>
              <a:t>Saturday, 05 October 2013</a:t>
            </a:r>
            <a:r>
              <a:rPr lang="en-GB" dirty="0" smtClean="0"/>
              <a:t/>
            </a:r>
            <a:br>
              <a:rPr lang="en-GB" dirty="0" smtClean="0"/>
            </a:br>
            <a:r>
              <a:rPr lang="en-GB" dirty="0" smtClean="0"/>
              <a:t/>
            </a:r>
            <a:br>
              <a:rPr lang="en-GB" dirty="0" smtClean="0"/>
            </a:br>
            <a:r>
              <a:rPr lang="en-GB" dirty="0" smtClean="0"/>
              <a:t/>
            </a:r>
            <a:br>
              <a:rPr lang="en-GB" dirty="0" smtClean="0"/>
            </a:br>
            <a:r>
              <a:rPr lang="en-GB" dirty="0" smtClean="0"/>
              <a:t>OUP: Andrey Pepperell Gray, Jelfs </a:t>
            </a:r>
          </a:p>
          <a:p>
            <a:r>
              <a:rPr lang="en-GB" dirty="0" smtClean="0"/>
              <a:t>MC: R Gascoigne, J Brooker, T Owen, R Brown 2</a:t>
            </a:r>
          </a:p>
          <a:p>
            <a:endParaRPr lang="en-GB" dirty="0" smtClean="0"/>
          </a:p>
          <a:p>
            <a:r>
              <a:rPr lang="en-GB" dirty="0" smtClean="0"/>
              <a:t> In an entertaining game at Jordan hill Middleton Cheney overcame an improving OUP. The first half was controlled by the press only going behind to a long range strike against the run of play. Andrew Pepperell Gray returning for his first game of the season was energetic and he was tripped just inside the area and dispatched the penalty himself. Cheney then got a foothold in the game and won themselves a penalty after a robust challenge in the box. </a:t>
            </a:r>
          </a:p>
          <a:p>
            <a:r>
              <a:rPr lang="en-GB" dirty="0" smtClean="0"/>
              <a:t>The game was now end to end and the press equalised through Jelfs after neat build up play.</a:t>
            </a:r>
          </a:p>
          <a:p>
            <a:endParaRPr lang="en-GB" dirty="0" smtClean="0"/>
          </a:p>
          <a:p>
            <a:r>
              <a:rPr lang="en-GB" dirty="0" smtClean="0"/>
              <a:t> Ht 2-2 From an OUP point of view that was full time as they did not start the second half, and really struggled to get out of the half and Cheney capitalised on this to run out 5-2 winners the last of which a screamer from 30 yards to seal the win. </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en-GB" sz="3600" b="1" dirty="0" smtClean="0"/>
              <a:t>October 12</a:t>
            </a:r>
            <a:r>
              <a:rPr lang="en-GB" sz="3600" b="1" baseline="30000" dirty="0" smtClean="0"/>
              <a:t>th</a:t>
            </a:r>
            <a:r>
              <a:rPr lang="en-GB" sz="3600" b="1" dirty="0" smtClean="0"/>
              <a:t> 2013</a:t>
            </a:r>
            <a:br>
              <a:rPr lang="en-GB" sz="3600" b="1" dirty="0" smtClean="0"/>
            </a:br>
            <a:r>
              <a:rPr lang="en-GB" sz="3600" b="1" dirty="0" smtClean="0"/>
              <a:t>Clarendon Cup 1</a:t>
            </a:r>
            <a:r>
              <a:rPr lang="en-GB" sz="3600" b="1" baseline="30000" dirty="0" smtClean="0"/>
              <a:t>st</a:t>
            </a:r>
            <a:r>
              <a:rPr lang="en-GB" sz="3600" b="1" dirty="0" smtClean="0"/>
              <a:t> Rd</a:t>
            </a:r>
            <a:r>
              <a:rPr lang="en-GB" sz="3100" b="1" dirty="0" smtClean="0"/>
              <a:t>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Middleton Cheney “A”  3 v 5  Mansfield Road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S. Finch</a:t>
            </a:r>
          </a:p>
          <a:p>
            <a:pPr>
              <a:lnSpc>
                <a:spcPct val="80000"/>
              </a:lnSpc>
              <a:buFontTx/>
              <a:buNone/>
            </a:pPr>
            <a:r>
              <a:rPr lang="en-GB" sz="1600" b="1" dirty="0" smtClean="0"/>
              <a:t>L. Gascoigne</a:t>
            </a:r>
          </a:p>
          <a:p>
            <a:pPr>
              <a:lnSpc>
                <a:spcPct val="80000"/>
              </a:lnSpc>
              <a:buFontTx/>
              <a:buNone/>
            </a:pPr>
            <a:r>
              <a:rPr lang="en-GB" sz="1600" b="1" dirty="0" smtClean="0"/>
              <a:t>S. O’Brian</a:t>
            </a:r>
          </a:p>
          <a:p>
            <a:pPr>
              <a:lnSpc>
                <a:spcPct val="80000"/>
              </a:lnSpc>
              <a:buFontTx/>
              <a:buNone/>
            </a:pPr>
            <a:r>
              <a:rPr lang="en-GB" sz="1600" b="1" dirty="0" smtClean="0"/>
              <a:t>M. Ward</a:t>
            </a:r>
          </a:p>
          <a:p>
            <a:pPr>
              <a:lnSpc>
                <a:spcPct val="80000"/>
              </a:lnSpc>
              <a:buFontTx/>
              <a:buNone/>
            </a:pPr>
            <a:r>
              <a:rPr lang="en-GB" sz="1600" b="1" dirty="0" smtClean="0"/>
              <a:t>L. Finch		</a:t>
            </a:r>
          </a:p>
          <a:p>
            <a:pPr>
              <a:lnSpc>
                <a:spcPct val="80000"/>
              </a:lnSpc>
              <a:buFontTx/>
              <a:buNone/>
            </a:pPr>
            <a:r>
              <a:rPr lang="en-GB" sz="1600" b="1" dirty="0" smtClean="0"/>
              <a:t>T. Owen				Goal scorers	J. Hart 2</a:t>
            </a:r>
          </a:p>
          <a:p>
            <a:pPr>
              <a:lnSpc>
                <a:spcPct val="80000"/>
              </a:lnSpc>
              <a:buFontTx/>
              <a:buNone/>
            </a:pPr>
            <a:r>
              <a:rPr lang="en-GB" sz="1600" b="1" dirty="0" smtClean="0"/>
              <a:t>J. Evans						S. O’Brian</a:t>
            </a:r>
          </a:p>
          <a:p>
            <a:pPr>
              <a:lnSpc>
                <a:spcPct val="80000"/>
              </a:lnSpc>
              <a:buFontTx/>
              <a:buNone/>
            </a:pPr>
            <a:r>
              <a:rPr lang="en-GB" sz="1600" b="1" dirty="0" smtClean="0"/>
              <a:t>M. Ramsdale					</a:t>
            </a:r>
          </a:p>
          <a:p>
            <a:pPr>
              <a:lnSpc>
                <a:spcPct val="80000"/>
              </a:lnSpc>
              <a:buNone/>
            </a:pPr>
            <a:r>
              <a:rPr lang="en-GB" sz="1600" b="1" dirty="0" smtClean="0"/>
              <a:t>D. Fuller						</a:t>
            </a:r>
          </a:p>
          <a:p>
            <a:pPr>
              <a:lnSpc>
                <a:spcPct val="80000"/>
              </a:lnSpc>
              <a:buNone/>
            </a:pPr>
            <a:r>
              <a:rPr lang="en-GB" sz="1600" b="1" dirty="0" smtClean="0"/>
              <a:t>J. Brooker						</a:t>
            </a:r>
          </a:p>
          <a:p>
            <a:pPr>
              <a:lnSpc>
                <a:spcPct val="80000"/>
              </a:lnSpc>
              <a:buNone/>
            </a:pPr>
            <a:r>
              <a:rPr lang="en-GB" sz="1600" b="1" dirty="0" smtClean="0"/>
              <a:t>R. Gascoigne</a:t>
            </a:r>
          </a:p>
          <a:p>
            <a:pPr>
              <a:lnSpc>
                <a:spcPct val="80000"/>
              </a:lnSpc>
              <a:buNone/>
            </a:pPr>
            <a:r>
              <a:rPr lang="en-GB" sz="1600" b="1" dirty="0" smtClean="0"/>
              <a:t>C. Coles</a:t>
            </a:r>
          </a:p>
          <a:p>
            <a:pPr>
              <a:lnSpc>
                <a:spcPct val="80000"/>
              </a:lnSpc>
              <a:buNone/>
            </a:pPr>
            <a:r>
              <a:rPr lang="en-GB" sz="1600" b="1" dirty="0" smtClean="0"/>
              <a:t>A. Ell	</a:t>
            </a:r>
          </a:p>
          <a:p>
            <a:pPr>
              <a:lnSpc>
                <a:spcPct val="80000"/>
              </a:lnSpc>
              <a:buNone/>
            </a:pPr>
            <a:r>
              <a:rPr lang="en-GB" sz="1600" b="1" dirty="0" smtClean="0"/>
              <a:t>S. Salt</a:t>
            </a:r>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5632311"/>
          </a:xfrm>
          <a:prstGeom prst="rect">
            <a:avLst/>
          </a:prstGeom>
        </p:spPr>
        <p:txBody>
          <a:bodyPr wrap="square">
            <a:spAutoFit/>
          </a:bodyPr>
          <a:lstStyle/>
          <a:p>
            <a:r>
              <a:rPr lang="en-GB" b="1" dirty="0" smtClean="0"/>
              <a:t>Clarendon Cup</a:t>
            </a:r>
            <a:br>
              <a:rPr lang="en-GB" b="1" dirty="0" smtClean="0"/>
            </a:br>
            <a:r>
              <a:rPr lang="en-GB" b="1" dirty="0" smtClean="0"/>
              <a:t>Round 1</a:t>
            </a:r>
            <a:br>
              <a:rPr lang="en-GB" b="1" dirty="0" smtClean="0"/>
            </a:br>
            <a:r>
              <a:rPr lang="en-GB" b="1" dirty="0" smtClean="0"/>
              <a:t/>
            </a:r>
            <a:br>
              <a:rPr lang="en-GB" b="1" dirty="0" smtClean="0"/>
            </a:br>
            <a:r>
              <a:rPr lang="en-GB" b="1" u="sng" dirty="0" smtClean="0"/>
              <a:t>Middleton Cheney Reserves</a:t>
            </a:r>
            <a:r>
              <a:rPr lang="en-GB" b="1" dirty="0" smtClean="0"/>
              <a:t>  3    </a:t>
            </a:r>
            <a:r>
              <a:rPr lang="en-GB" b="1" u="sng" dirty="0" smtClean="0"/>
              <a:t>Mansfield Rd Reserves</a:t>
            </a:r>
            <a:r>
              <a:rPr lang="en-GB" b="1" dirty="0" smtClean="0"/>
              <a:t>  5</a:t>
            </a:r>
            <a:br>
              <a:rPr lang="en-GB" b="1" dirty="0" smtClean="0"/>
            </a:br>
            <a:r>
              <a:rPr lang="en-GB" b="1" dirty="0" smtClean="0"/>
              <a:t/>
            </a:r>
            <a:br>
              <a:rPr lang="en-GB" b="1" dirty="0" smtClean="0"/>
            </a:br>
            <a:r>
              <a:rPr lang="en-GB" b="1" dirty="0" smtClean="0"/>
              <a:t>Saturday, 12 October 2013</a:t>
            </a:r>
            <a:r>
              <a:rPr lang="en-GB" dirty="0" smtClean="0"/>
              <a:t/>
            </a:r>
            <a:br>
              <a:rPr lang="en-GB" dirty="0" smtClean="0"/>
            </a:br>
            <a:r>
              <a:rPr lang="en-GB" dirty="0" smtClean="0"/>
              <a:t/>
            </a:r>
            <a:br>
              <a:rPr lang="en-GB" dirty="0" smtClean="0"/>
            </a:br>
            <a:r>
              <a:rPr lang="en-GB" dirty="0" smtClean="0"/>
              <a:t/>
            </a:r>
            <a:br>
              <a:rPr lang="en-GB" dirty="0" smtClean="0"/>
            </a:br>
            <a:r>
              <a:rPr lang="en-GB" dirty="0" smtClean="0"/>
              <a:t>MC: Josh Hart (2), Steve O’Brien MR: Shaun Dinn (2), Alex Lemman (2), Stephen Kyriacou </a:t>
            </a:r>
          </a:p>
          <a:p>
            <a:endParaRPr lang="en-GB" dirty="0" smtClean="0"/>
          </a:p>
          <a:p>
            <a:r>
              <a:rPr lang="en-GB" dirty="0" smtClean="0"/>
              <a:t>Mansfield Road came out on top of this high scoring cup game, although the score probably flattered both teams as neither managed to play their best football or dominate the game. Cheney had the best of the opening exchanges, and when Steve O’Brien opened the scoring on 15 minutes it looked as if they could go on and win easily. But the visitors fought their way back in to the game and scored before half time to make it all square at the break. They then came out in the second half and took control before taking the lead. Josh Hart equalised for the home team but Mansfield Road went ahead again due to some poor defending from Cheney. Hart once again pulled things level shortly after but the visitors moved up a gear and scored two before the final whistle to give them victory and leave Middleton frustrated by their poor performance </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en-GB" sz="3600" b="1" dirty="0" smtClean="0"/>
              <a:t>October 19</a:t>
            </a:r>
            <a:r>
              <a:rPr lang="en-GB" sz="3600" b="1" baseline="30000" dirty="0" smtClean="0"/>
              <a:t>th</a:t>
            </a:r>
            <a:r>
              <a:rPr lang="en-GB" sz="3600" b="1" dirty="0" smtClean="0"/>
              <a:t> 2013</a:t>
            </a:r>
            <a:br>
              <a:rPr lang="en-GB" sz="3600" b="1" dirty="0" smtClean="0"/>
            </a:br>
            <a:r>
              <a:rPr lang="en-GB" sz="3600" b="1" dirty="0" smtClean="0"/>
              <a:t>Northants Area Cup 1</a:t>
            </a:r>
            <a:r>
              <a:rPr lang="en-GB" sz="3600" b="1" baseline="30000" dirty="0" smtClean="0"/>
              <a:t>st</a:t>
            </a:r>
            <a:r>
              <a:rPr lang="en-GB" sz="3600" b="1" dirty="0" smtClean="0"/>
              <a:t> Rd</a:t>
            </a:r>
            <a:r>
              <a:rPr lang="en-GB" sz="3100" b="1" dirty="0" smtClean="0"/>
              <a:t>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Middleton Cheney “A”  0 v 3  Syresham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S. Finch</a:t>
            </a:r>
          </a:p>
          <a:p>
            <a:pPr>
              <a:lnSpc>
                <a:spcPct val="80000"/>
              </a:lnSpc>
              <a:buFontTx/>
              <a:buNone/>
            </a:pPr>
            <a:r>
              <a:rPr lang="en-GB" sz="1600" b="1" dirty="0" smtClean="0"/>
              <a:t>L. Gascoigne</a:t>
            </a:r>
          </a:p>
          <a:p>
            <a:pPr>
              <a:lnSpc>
                <a:spcPct val="80000"/>
              </a:lnSpc>
              <a:buFontTx/>
              <a:buNone/>
            </a:pPr>
            <a:r>
              <a:rPr lang="en-GB" sz="1600" b="1" dirty="0" smtClean="0"/>
              <a:t>M. Ward</a:t>
            </a:r>
          </a:p>
          <a:p>
            <a:pPr>
              <a:lnSpc>
                <a:spcPct val="80000"/>
              </a:lnSpc>
              <a:buFontTx/>
              <a:buNone/>
            </a:pPr>
            <a:r>
              <a:rPr lang="en-GB" sz="1600" b="1" dirty="0" smtClean="0"/>
              <a:t>E. Somerton</a:t>
            </a:r>
          </a:p>
          <a:p>
            <a:pPr>
              <a:lnSpc>
                <a:spcPct val="80000"/>
              </a:lnSpc>
              <a:buFontTx/>
              <a:buNone/>
            </a:pPr>
            <a:r>
              <a:rPr lang="en-GB" sz="1600" b="1" dirty="0" smtClean="0"/>
              <a:t>L. Finch		</a:t>
            </a:r>
          </a:p>
          <a:p>
            <a:pPr>
              <a:lnSpc>
                <a:spcPct val="80000"/>
              </a:lnSpc>
              <a:buFontTx/>
              <a:buNone/>
            </a:pPr>
            <a:r>
              <a:rPr lang="en-GB" sz="1600" b="1" dirty="0" smtClean="0"/>
              <a:t>J. Evans				Goal scorers	</a:t>
            </a:r>
          </a:p>
          <a:p>
            <a:pPr>
              <a:lnSpc>
                <a:spcPct val="80000"/>
              </a:lnSpc>
              <a:buFontTx/>
              <a:buNone/>
            </a:pPr>
            <a:r>
              <a:rPr lang="en-GB" sz="1600" b="1" dirty="0" smtClean="0"/>
              <a:t>B. Hawkes						</a:t>
            </a:r>
          </a:p>
          <a:p>
            <a:pPr>
              <a:lnSpc>
                <a:spcPct val="80000"/>
              </a:lnSpc>
              <a:buFontTx/>
              <a:buNone/>
            </a:pPr>
            <a:r>
              <a:rPr lang="en-GB" sz="1600" b="1" dirty="0" smtClean="0"/>
              <a:t>R. Lafferty					</a:t>
            </a:r>
          </a:p>
          <a:p>
            <a:pPr>
              <a:lnSpc>
                <a:spcPct val="80000"/>
              </a:lnSpc>
              <a:buNone/>
            </a:pPr>
            <a:r>
              <a:rPr lang="en-GB" sz="1600" b="1" dirty="0" smtClean="0"/>
              <a:t>R. Gascoigne						</a:t>
            </a:r>
          </a:p>
          <a:p>
            <a:pPr>
              <a:lnSpc>
                <a:spcPct val="80000"/>
              </a:lnSpc>
              <a:buNone/>
            </a:pPr>
            <a:r>
              <a:rPr lang="en-GB" sz="1600" b="1" dirty="0" smtClean="0"/>
              <a:t>C. Coles						</a:t>
            </a:r>
          </a:p>
          <a:p>
            <a:pPr>
              <a:lnSpc>
                <a:spcPct val="80000"/>
              </a:lnSpc>
              <a:buNone/>
            </a:pPr>
            <a:r>
              <a:rPr lang="en-GB" sz="1600" b="1" dirty="0" smtClean="0"/>
              <a:t>S. Haynes</a:t>
            </a:r>
          </a:p>
          <a:p>
            <a:pPr>
              <a:lnSpc>
                <a:spcPct val="80000"/>
              </a:lnSpc>
              <a:buNone/>
            </a:pPr>
            <a:r>
              <a:rPr lang="en-GB" sz="1600" b="1" dirty="0" smtClean="0"/>
              <a:t>E. Frape</a:t>
            </a:r>
          </a:p>
          <a:p>
            <a:pPr>
              <a:lnSpc>
                <a:spcPct val="80000"/>
              </a:lnSpc>
              <a:buNone/>
            </a:pPr>
            <a:r>
              <a:rPr lang="en-GB" sz="1600" b="1" dirty="0" smtClean="0"/>
              <a:t>	</a:t>
            </a:r>
          </a:p>
          <a:p>
            <a:pPr>
              <a:lnSpc>
                <a:spcPct val="80000"/>
              </a:lnSpc>
              <a:buNone/>
            </a:pPr>
            <a:endParaRPr lang="en-GB" sz="1600" b="1" dirty="0" smtClean="0"/>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October 26</a:t>
            </a:r>
            <a:r>
              <a:rPr lang="en-GB" sz="3600" b="1" baseline="30000" dirty="0" smtClean="0"/>
              <a:t>th</a:t>
            </a:r>
            <a:r>
              <a:rPr lang="en-GB" sz="3600" b="1" dirty="0" smtClean="0"/>
              <a:t> 2013</a:t>
            </a:r>
            <a:br>
              <a:rPr lang="en-GB" sz="3600" b="1" dirty="0" smtClean="0"/>
            </a:br>
            <a:r>
              <a:rPr lang="en-GB" sz="3100" b="1" dirty="0" smtClean="0"/>
              <a:t>Oxon Senior League Div 2 -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Stonesfield Res  3 v 4  </a:t>
            </a:r>
            <a:r>
              <a:rPr lang="en-GB" sz="2000" b="1" dirty="0" smtClean="0"/>
              <a:t>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S. Finch</a:t>
            </a:r>
          </a:p>
          <a:p>
            <a:pPr>
              <a:lnSpc>
                <a:spcPct val="80000"/>
              </a:lnSpc>
              <a:buFontTx/>
              <a:buNone/>
            </a:pPr>
            <a:r>
              <a:rPr lang="en-GB" sz="1600" b="1" dirty="0" smtClean="0"/>
              <a:t>A. Jones</a:t>
            </a:r>
          </a:p>
          <a:p>
            <a:pPr>
              <a:lnSpc>
                <a:spcPct val="80000"/>
              </a:lnSpc>
              <a:buFontTx/>
              <a:buNone/>
            </a:pPr>
            <a:r>
              <a:rPr lang="en-GB" sz="1600" b="1" dirty="0" smtClean="0"/>
              <a:t>L. Gascoigne</a:t>
            </a:r>
          </a:p>
          <a:p>
            <a:pPr>
              <a:lnSpc>
                <a:spcPct val="80000"/>
              </a:lnSpc>
              <a:buFontTx/>
              <a:buNone/>
            </a:pPr>
            <a:r>
              <a:rPr lang="en-GB" sz="1600" b="1" dirty="0" smtClean="0"/>
              <a:t>S. O’Brian		Booked</a:t>
            </a:r>
          </a:p>
          <a:p>
            <a:pPr>
              <a:lnSpc>
                <a:spcPct val="80000"/>
              </a:lnSpc>
              <a:buFontTx/>
              <a:buNone/>
            </a:pPr>
            <a:r>
              <a:rPr lang="en-GB" sz="1600" b="1" dirty="0" smtClean="0"/>
              <a:t>M. Ward</a:t>
            </a:r>
          </a:p>
          <a:p>
            <a:pPr>
              <a:lnSpc>
                <a:spcPct val="80000"/>
              </a:lnSpc>
              <a:buFontTx/>
              <a:buNone/>
            </a:pPr>
            <a:r>
              <a:rPr lang="en-GB" sz="1600" b="1" dirty="0" smtClean="0"/>
              <a:t>E. Somerton		</a:t>
            </a:r>
          </a:p>
          <a:p>
            <a:pPr>
              <a:lnSpc>
                <a:spcPct val="80000"/>
              </a:lnSpc>
              <a:buFontTx/>
              <a:buNone/>
            </a:pPr>
            <a:r>
              <a:rPr lang="en-GB" sz="1600" b="1" dirty="0" smtClean="0"/>
              <a:t>B. Hawkes				Goal scorers	S. O’Brian 2</a:t>
            </a:r>
          </a:p>
          <a:p>
            <a:pPr>
              <a:lnSpc>
                <a:spcPct val="80000"/>
              </a:lnSpc>
              <a:buFontTx/>
              <a:buNone/>
            </a:pPr>
            <a:r>
              <a:rPr lang="en-GB" sz="1600" b="1" dirty="0" smtClean="0"/>
              <a:t>S. White						B. Andrews</a:t>
            </a:r>
          </a:p>
          <a:p>
            <a:pPr>
              <a:lnSpc>
                <a:spcPct val="80000"/>
              </a:lnSpc>
              <a:buFontTx/>
              <a:buNone/>
            </a:pPr>
            <a:r>
              <a:rPr lang="en-GB" sz="1600" b="1" dirty="0" smtClean="0"/>
              <a:t>D. Fuller		Booked				OG</a:t>
            </a:r>
          </a:p>
          <a:p>
            <a:pPr>
              <a:lnSpc>
                <a:spcPct val="80000"/>
              </a:lnSpc>
              <a:buNone/>
            </a:pPr>
            <a:r>
              <a:rPr lang="en-GB" sz="1600" b="1" dirty="0" smtClean="0"/>
              <a:t>E. Chevis						</a:t>
            </a:r>
          </a:p>
          <a:p>
            <a:pPr>
              <a:lnSpc>
                <a:spcPct val="80000"/>
              </a:lnSpc>
              <a:buNone/>
            </a:pPr>
            <a:r>
              <a:rPr lang="en-GB" sz="1600" b="1" dirty="0" smtClean="0"/>
              <a:t>P. Connelly					</a:t>
            </a:r>
          </a:p>
          <a:p>
            <a:pPr>
              <a:lnSpc>
                <a:spcPct val="80000"/>
              </a:lnSpc>
              <a:buNone/>
            </a:pPr>
            <a:r>
              <a:rPr lang="en-GB" sz="1600" b="1" dirty="0" smtClean="0"/>
              <a:t>B. Andrews	Booked</a:t>
            </a:r>
          </a:p>
          <a:p>
            <a:pPr>
              <a:lnSpc>
                <a:spcPct val="80000"/>
              </a:lnSpc>
              <a:buNone/>
            </a:pPr>
            <a:r>
              <a:rPr lang="en-GB" sz="1600" b="1" dirty="0" smtClean="0"/>
              <a:t>A. Harris	</a:t>
            </a:r>
          </a:p>
          <a:p>
            <a:pPr>
              <a:lnSpc>
                <a:spcPct val="80000"/>
              </a:lnSpc>
              <a:buNone/>
            </a:pPr>
            <a:endParaRPr lang="en-GB" sz="1600" b="1" dirty="0" smtClean="0"/>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970318"/>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Stonesfield Reserves</a:t>
            </a:r>
            <a:r>
              <a:rPr lang="en-GB" b="1" dirty="0" smtClean="0"/>
              <a:t>  3    </a:t>
            </a:r>
            <a:r>
              <a:rPr lang="en-GB" b="1" u="sng" dirty="0" smtClean="0"/>
              <a:t>Middleton Cheney Reserves</a:t>
            </a:r>
            <a:r>
              <a:rPr lang="en-GB" b="1" dirty="0" smtClean="0"/>
              <a:t>  4</a:t>
            </a:r>
            <a:br>
              <a:rPr lang="en-GB" b="1" dirty="0" smtClean="0"/>
            </a:br>
            <a:r>
              <a:rPr lang="en-GB" b="1" dirty="0" smtClean="0"/>
              <a:t/>
            </a:r>
            <a:br>
              <a:rPr lang="en-GB" b="1" dirty="0" smtClean="0"/>
            </a:br>
            <a:r>
              <a:rPr lang="en-GB" b="1" dirty="0" smtClean="0"/>
              <a:t>Saturday, 26 October 2013</a:t>
            </a:r>
            <a:r>
              <a:rPr lang="en-GB" dirty="0" smtClean="0"/>
              <a:t/>
            </a:r>
            <a:br>
              <a:rPr lang="en-GB" dirty="0" smtClean="0"/>
            </a:br>
            <a:r>
              <a:rPr lang="en-GB" dirty="0" smtClean="0"/>
              <a:t/>
            </a:r>
            <a:br>
              <a:rPr lang="en-GB" dirty="0" smtClean="0"/>
            </a:br>
            <a:r>
              <a:rPr lang="en-GB" dirty="0" smtClean="0"/>
              <a:t/>
            </a:r>
            <a:br>
              <a:rPr lang="en-GB" dirty="0" smtClean="0"/>
            </a:br>
            <a:r>
              <a:rPr lang="en-GB" dirty="0" smtClean="0"/>
              <a:t>Stonesfield: Lewis Stayte, Nick Clarke, James Cook Midd Cheney: Scott Lambourne, Steve O'brien (2), James Finch.</a:t>
            </a:r>
          </a:p>
          <a:p>
            <a:endParaRPr lang="en-GB" smtClean="0"/>
          </a:p>
          <a:p>
            <a:r>
              <a:rPr lang="en-GB" smtClean="0"/>
              <a:t> </a:t>
            </a:r>
            <a:r>
              <a:rPr lang="en-GB" dirty="0" smtClean="0"/>
              <a:t>At 3.1 and very comfortable at half time, Stonesfield threw it away with a bad last 15mins, conceding three goals. Stonesfield scorers were Lewis stayte', nick Clarke and James Cook. Mid Cheneys goals came from a Scott Lambourne oh, 2 from Steve O'brien and a cross cum shoot from James finch.</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November 16</a:t>
            </a:r>
            <a:r>
              <a:rPr lang="en-GB" sz="3600" b="1" baseline="30000" dirty="0" smtClean="0"/>
              <a:t>th</a:t>
            </a:r>
            <a:r>
              <a:rPr lang="en-GB" sz="3600" b="1" dirty="0" smtClean="0"/>
              <a:t> 2013</a:t>
            </a:r>
            <a:br>
              <a:rPr lang="en-GB" sz="3600" b="1" dirty="0" smtClean="0"/>
            </a:br>
            <a:r>
              <a:rPr lang="en-GB" sz="3100" b="1" dirty="0" smtClean="0"/>
              <a:t>Oxon Senior League Div 2 -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Middleton Cheney “A”  3 v 0  Bletchendon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		Booked</a:t>
            </a:r>
          </a:p>
          <a:p>
            <a:pPr>
              <a:lnSpc>
                <a:spcPct val="80000"/>
              </a:lnSpc>
              <a:buFontTx/>
              <a:buNone/>
            </a:pPr>
            <a:r>
              <a:rPr lang="en-GB" sz="1600" b="1" dirty="0" smtClean="0"/>
              <a:t>St. Finch</a:t>
            </a:r>
          </a:p>
          <a:p>
            <a:pPr>
              <a:lnSpc>
                <a:spcPct val="80000"/>
              </a:lnSpc>
              <a:buFontTx/>
              <a:buNone/>
            </a:pPr>
            <a:r>
              <a:rPr lang="en-GB" sz="1600" b="1" dirty="0" smtClean="0"/>
              <a:t>A. Jones</a:t>
            </a:r>
          </a:p>
          <a:p>
            <a:pPr>
              <a:lnSpc>
                <a:spcPct val="80000"/>
              </a:lnSpc>
              <a:buFontTx/>
              <a:buNone/>
            </a:pPr>
            <a:r>
              <a:rPr lang="en-GB" sz="1600" b="1" dirty="0" smtClean="0"/>
              <a:t>S. O’Brian		</a:t>
            </a:r>
          </a:p>
          <a:p>
            <a:pPr>
              <a:lnSpc>
                <a:spcPct val="80000"/>
              </a:lnSpc>
              <a:buFontTx/>
              <a:buNone/>
            </a:pPr>
            <a:r>
              <a:rPr lang="en-GB" sz="1600" b="1" dirty="0" smtClean="0"/>
              <a:t>E. Somerton	Booked		</a:t>
            </a:r>
          </a:p>
          <a:p>
            <a:pPr>
              <a:lnSpc>
                <a:spcPct val="80000"/>
              </a:lnSpc>
              <a:buFontTx/>
              <a:buNone/>
            </a:pPr>
            <a:r>
              <a:rPr lang="en-GB" sz="1600" b="1" dirty="0" smtClean="0"/>
              <a:t>T. Owen				Goal scorers	Sc. Finch</a:t>
            </a:r>
          </a:p>
          <a:p>
            <a:pPr>
              <a:lnSpc>
                <a:spcPct val="80000"/>
              </a:lnSpc>
              <a:buFontTx/>
              <a:buNone/>
            </a:pPr>
            <a:r>
              <a:rPr lang="en-GB" sz="1600" b="1" dirty="0" smtClean="0"/>
              <a:t>J. Evans						S. Twynham</a:t>
            </a:r>
          </a:p>
          <a:p>
            <a:pPr>
              <a:lnSpc>
                <a:spcPct val="80000"/>
              </a:lnSpc>
              <a:buFontTx/>
              <a:buNone/>
            </a:pPr>
            <a:r>
              <a:rPr lang="en-GB" sz="1600" b="1" dirty="0" smtClean="0"/>
              <a:t>B. Hawkes						S. O’Brian</a:t>
            </a:r>
          </a:p>
          <a:p>
            <a:pPr>
              <a:lnSpc>
                <a:spcPct val="80000"/>
              </a:lnSpc>
              <a:buNone/>
            </a:pPr>
            <a:r>
              <a:rPr lang="en-GB" sz="1600" b="1" dirty="0" smtClean="0"/>
              <a:t>S. White						</a:t>
            </a:r>
          </a:p>
          <a:p>
            <a:pPr>
              <a:lnSpc>
                <a:spcPct val="80000"/>
              </a:lnSpc>
              <a:buNone/>
            </a:pPr>
            <a:r>
              <a:rPr lang="en-GB" sz="1600" b="1" dirty="0" smtClean="0"/>
              <a:t>T. Mitchell					</a:t>
            </a:r>
          </a:p>
          <a:p>
            <a:pPr>
              <a:lnSpc>
                <a:spcPct val="80000"/>
              </a:lnSpc>
              <a:buNone/>
            </a:pPr>
            <a:r>
              <a:rPr lang="en-GB" sz="1600" b="1" dirty="0" smtClean="0"/>
              <a:t>E. Chevis	</a:t>
            </a:r>
          </a:p>
          <a:p>
            <a:pPr>
              <a:lnSpc>
                <a:spcPct val="80000"/>
              </a:lnSpc>
              <a:buNone/>
            </a:pPr>
            <a:r>
              <a:rPr lang="en-GB" sz="1600" b="1" dirty="0" smtClean="0"/>
              <a:t>T. Salt	</a:t>
            </a:r>
          </a:p>
          <a:p>
            <a:pPr>
              <a:lnSpc>
                <a:spcPct val="80000"/>
              </a:lnSpc>
              <a:buNone/>
            </a:pPr>
            <a:r>
              <a:rPr lang="en-GB" sz="1600" b="1" dirty="0" smtClean="0"/>
              <a:t>Sc. Finch</a:t>
            </a:r>
          </a:p>
          <a:p>
            <a:pPr>
              <a:lnSpc>
                <a:spcPct val="80000"/>
              </a:lnSpc>
              <a:buNone/>
            </a:pPr>
            <a:r>
              <a:rPr lang="en-GB" sz="1600" b="1" dirty="0" smtClean="0"/>
              <a:t>S. Twynham</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Middleton Cheney Reserves</a:t>
            </a:r>
            <a:r>
              <a:rPr lang="en-GB" b="1" dirty="0" smtClean="0"/>
              <a:t>  3    </a:t>
            </a:r>
            <a:r>
              <a:rPr lang="en-GB" b="1" u="sng" dirty="0" smtClean="0"/>
              <a:t>Bletchingdon Reserves</a:t>
            </a:r>
            <a:r>
              <a:rPr lang="en-GB" b="1" dirty="0" smtClean="0"/>
              <a:t>  0</a:t>
            </a:r>
            <a:br>
              <a:rPr lang="en-GB" b="1" dirty="0" smtClean="0"/>
            </a:br>
            <a:r>
              <a:rPr lang="en-GB" b="1" dirty="0" smtClean="0"/>
              <a:t/>
            </a:r>
            <a:br>
              <a:rPr lang="en-GB" b="1" dirty="0" smtClean="0"/>
            </a:br>
            <a:r>
              <a:rPr lang="en-GB" b="1" dirty="0" smtClean="0"/>
              <a:t>Saturday, 16 November 2013</a:t>
            </a:r>
            <a:endParaRPr lang="en-GB" dirty="0" smtClean="0"/>
          </a:p>
          <a:p>
            <a:r>
              <a:rPr lang="en-GB" dirty="0" smtClean="0"/>
              <a:t>MC:  Scott Finch,   Steve Twynham,   Steve O’Brien                                                             </a:t>
            </a:r>
          </a:p>
          <a:p>
            <a:r>
              <a:rPr lang="en-GB" dirty="0" smtClean="0"/>
              <a:t> </a:t>
            </a:r>
          </a:p>
          <a:p>
            <a:r>
              <a:rPr lang="en-GB" dirty="0" smtClean="0"/>
              <a:t> </a:t>
            </a:r>
          </a:p>
          <a:p>
            <a:r>
              <a:rPr lang="en-GB" dirty="0" smtClean="0"/>
              <a:t>Cheney came out on top of this hard fought, physical battle, finally taking control in the second half to wear the visitors down.</a:t>
            </a:r>
          </a:p>
          <a:p>
            <a:r>
              <a:rPr lang="en-GB" dirty="0" smtClean="0"/>
              <a:t> </a:t>
            </a:r>
          </a:p>
          <a:p>
            <a:r>
              <a:rPr lang="en-GB" dirty="0" smtClean="0"/>
              <a:t> Both teams settled well in the early stages and matched each other for possession, but with neither keeper really tested. Striker Scott Finch opened the scoring for the home side shortly before the break and this seemed to lift Middleton as they came out for the second half looking the better team and quickly went 2-0 up with Steve Twynham converting a penalty.  However they could not press home the advantage any further, and Bletchingdon pressed them for long periods of the half without being able to convert their chances.  Cheney finally made sure of the 3 points with Steve O’Brien finishing off a good team move five minutes from the end.</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November 23</a:t>
            </a:r>
            <a:r>
              <a:rPr lang="en-GB" sz="3600" b="1" baseline="30000" dirty="0" smtClean="0"/>
              <a:t>rd</a:t>
            </a:r>
            <a:r>
              <a:rPr lang="en-GB" sz="3600" b="1" dirty="0" smtClean="0"/>
              <a:t> 2013</a:t>
            </a:r>
            <a:br>
              <a:rPr lang="en-GB" sz="3600" b="1" dirty="0" smtClean="0"/>
            </a:br>
            <a:r>
              <a:rPr lang="en-GB" sz="3100" b="1" dirty="0" smtClean="0"/>
              <a:t>Oxon Senior League Div 2 -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Middleton Cheney “A”  2 v 1  Eynsham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St. Finch		</a:t>
            </a:r>
          </a:p>
          <a:p>
            <a:pPr>
              <a:lnSpc>
                <a:spcPct val="80000"/>
              </a:lnSpc>
              <a:buNone/>
            </a:pPr>
            <a:r>
              <a:rPr lang="en-GB" sz="1600" b="1" dirty="0" smtClean="0"/>
              <a:t>A. Jones</a:t>
            </a:r>
          </a:p>
          <a:p>
            <a:pPr>
              <a:lnSpc>
                <a:spcPct val="80000"/>
              </a:lnSpc>
              <a:buFontTx/>
              <a:buNone/>
            </a:pPr>
            <a:r>
              <a:rPr lang="en-GB" sz="1600" b="1" dirty="0" smtClean="0"/>
              <a:t>L. Gascoigne	</a:t>
            </a:r>
          </a:p>
          <a:p>
            <a:pPr>
              <a:lnSpc>
                <a:spcPct val="80000"/>
              </a:lnSpc>
              <a:buFontTx/>
              <a:buNone/>
            </a:pPr>
            <a:r>
              <a:rPr lang="en-GB" sz="1600" b="1" dirty="0" smtClean="0"/>
              <a:t>S. O’Brian		</a:t>
            </a:r>
          </a:p>
          <a:p>
            <a:pPr>
              <a:lnSpc>
                <a:spcPct val="80000"/>
              </a:lnSpc>
              <a:buFontTx/>
              <a:buNone/>
            </a:pPr>
            <a:r>
              <a:rPr lang="en-GB" sz="1600" b="1" dirty="0" smtClean="0"/>
              <a:t>M. Ward				Goal scorers	S. White</a:t>
            </a:r>
          </a:p>
          <a:p>
            <a:pPr>
              <a:lnSpc>
                <a:spcPct val="80000"/>
              </a:lnSpc>
              <a:buFontTx/>
              <a:buNone/>
            </a:pPr>
            <a:r>
              <a:rPr lang="en-GB" sz="1600" b="1" dirty="0" smtClean="0"/>
              <a:t>E. Somerton					S. Twynham</a:t>
            </a:r>
          </a:p>
          <a:p>
            <a:pPr>
              <a:lnSpc>
                <a:spcPct val="80000"/>
              </a:lnSpc>
              <a:buFontTx/>
              <a:buNone/>
            </a:pPr>
            <a:r>
              <a:rPr lang="en-GB" sz="1600" b="1" dirty="0" smtClean="0"/>
              <a:t>T. Owen						</a:t>
            </a:r>
          </a:p>
          <a:p>
            <a:pPr>
              <a:lnSpc>
                <a:spcPct val="80000"/>
              </a:lnSpc>
              <a:buNone/>
            </a:pPr>
            <a:r>
              <a:rPr lang="en-GB" sz="1600" b="1" dirty="0" smtClean="0"/>
              <a:t>J. Evans						</a:t>
            </a:r>
          </a:p>
          <a:p>
            <a:pPr>
              <a:lnSpc>
                <a:spcPct val="80000"/>
              </a:lnSpc>
              <a:buNone/>
            </a:pPr>
            <a:r>
              <a:rPr lang="en-GB" sz="1600" b="1" dirty="0" smtClean="0"/>
              <a:t>B. Hawkes				</a:t>
            </a:r>
          </a:p>
          <a:p>
            <a:pPr>
              <a:lnSpc>
                <a:spcPct val="80000"/>
              </a:lnSpc>
              <a:buNone/>
            </a:pPr>
            <a:r>
              <a:rPr lang="en-GB" sz="1600" b="1" dirty="0" smtClean="0"/>
              <a:t>S. White	</a:t>
            </a:r>
          </a:p>
          <a:p>
            <a:pPr>
              <a:lnSpc>
                <a:spcPct val="80000"/>
              </a:lnSpc>
              <a:buNone/>
            </a:pPr>
            <a:r>
              <a:rPr lang="en-GB" sz="1600" b="1" dirty="0" smtClean="0"/>
              <a:t>D. Fuller	</a:t>
            </a:r>
          </a:p>
          <a:p>
            <a:pPr>
              <a:lnSpc>
                <a:spcPct val="80000"/>
              </a:lnSpc>
              <a:buNone/>
            </a:pPr>
            <a:r>
              <a:rPr lang="en-GB" sz="1600" b="1" dirty="0" smtClean="0"/>
              <a:t>J. Brooker</a:t>
            </a:r>
          </a:p>
          <a:p>
            <a:pPr>
              <a:lnSpc>
                <a:spcPct val="80000"/>
              </a:lnSpc>
              <a:buNone/>
            </a:pPr>
            <a:r>
              <a:rPr lang="en-GB" sz="1600" b="1" dirty="0" smtClean="0"/>
              <a:t>S. Twynham</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86309"/>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Middleton Cheney Reserves</a:t>
            </a:r>
            <a:r>
              <a:rPr lang="en-GB" b="1" dirty="0" smtClean="0"/>
              <a:t>  2    </a:t>
            </a:r>
            <a:r>
              <a:rPr lang="en-GB" b="1" u="sng" dirty="0" smtClean="0"/>
              <a:t>Eynsham Reserves</a:t>
            </a:r>
            <a:r>
              <a:rPr lang="en-GB" b="1" dirty="0" smtClean="0"/>
              <a:t>  1</a:t>
            </a:r>
            <a:br>
              <a:rPr lang="en-GB" b="1" dirty="0" smtClean="0"/>
            </a:br>
            <a:r>
              <a:rPr lang="en-GB" b="1" dirty="0" smtClean="0"/>
              <a:t/>
            </a:r>
            <a:br>
              <a:rPr lang="en-GB" b="1" dirty="0" smtClean="0"/>
            </a:br>
            <a:r>
              <a:rPr lang="en-GB" b="1" dirty="0" smtClean="0"/>
              <a:t>Saturday, 23 November 2013</a:t>
            </a:r>
            <a:endParaRPr lang="en-GB" dirty="0" smtClean="0"/>
          </a:p>
          <a:p>
            <a:r>
              <a:rPr lang="en-GB" dirty="0" smtClean="0"/>
              <a:t>MC:  Steve Twynham, Stuart White       </a:t>
            </a:r>
          </a:p>
          <a:p>
            <a:r>
              <a:rPr lang="en-GB" dirty="0" smtClean="0"/>
              <a:t> </a:t>
            </a:r>
          </a:p>
          <a:p>
            <a:r>
              <a:rPr lang="en-GB" dirty="0" smtClean="0"/>
              <a:t>Eynsham: NOT KNOWN                                                    </a:t>
            </a:r>
          </a:p>
          <a:p>
            <a:r>
              <a:rPr lang="en-GB" dirty="0" smtClean="0"/>
              <a:t> </a:t>
            </a:r>
          </a:p>
          <a:p>
            <a:r>
              <a:rPr lang="en-GB" dirty="0" smtClean="0"/>
              <a:t> Middleton came away with the three points from this match to put some headway between themselves and the chasing pack in the league table, but made hard work of the second half having dominated the early part of the game. Cheney took command early in the game and played some good football before opening the scoring through Stuart White mid-way through the first half. They created a number of scoring opportunities against a weak Eynsham defence and could have been four or five up at the break if they been more clinical. </a:t>
            </a:r>
          </a:p>
          <a:p>
            <a:r>
              <a:rPr lang="en-GB" dirty="0" smtClean="0"/>
              <a:t/>
            </a:r>
            <a:br>
              <a:rPr lang="en-GB" dirty="0" smtClean="0"/>
            </a:br>
            <a:endParaRPr lang="en-GB" dirty="0" smtClean="0"/>
          </a:p>
          <a:p>
            <a:r>
              <a:rPr lang="en-GB" dirty="0" smtClean="0"/>
              <a:t>The visitors came out in the second half and looked more positive but once Cheney had extended their lead through Steve Twynham after about 15 minutes, there did not appear to be a way back in to the game. However a defensive mistake gifted them a goal and they could have grabbed a point late on in the game if they had been able to make the most of the possession they had, but Cheney held on to take all three points.</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b="1" dirty="0" smtClean="0"/>
              <a:t>“A” TEAM</a:t>
            </a:r>
          </a:p>
        </p:txBody>
      </p:sp>
      <p:sp>
        <p:nvSpPr>
          <p:cNvPr id="3075" name="Rectangle 3"/>
          <p:cNvSpPr>
            <a:spLocks noGrp="1" noChangeArrowheads="1"/>
          </p:cNvSpPr>
          <p:nvPr>
            <p:ph type="body" idx="1"/>
          </p:nvPr>
        </p:nvSpPr>
        <p:spPr/>
        <p:txBody>
          <a:bodyPr/>
          <a:lstStyle/>
          <a:p>
            <a:pPr algn="ctr">
              <a:buFontTx/>
              <a:buNone/>
            </a:pPr>
            <a:r>
              <a:rPr lang="en-GB" b="1" dirty="0" smtClean="0"/>
              <a:t>2013-14</a:t>
            </a:r>
          </a:p>
          <a:p>
            <a:pPr algn="ctr">
              <a:buFontTx/>
              <a:buNone/>
            </a:pPr>
            <a:r>
              <a:rPr lang="en-GB" b="1" dirty="0" smtClean="0"/>
              <a:t>SEASON</a:t>
            </a:r>
          </a:p>
          <a:p>
            <a:pPr algn="ctr">
              <a:buFontTx/>
              <a:buNone/>
            </a:pPr>
            <a:endParaRPr lang="en-GB" b="1" dirty="0" smtClean="0"/>
          </a:p>
          <a:p>
            <a:pPr algn="ctr">
              <a:buFontTx/>
              <a:buNone/>
            </a:pPr>
            <a:r>
              <a:rPr lang="en-GB" b="1" dirty="0" smtClean="0"/>
              <a:t>OXFORDSHIRE SENIOR LEAGUE</a:t>
            </a:r>
          </a:p>
          <a:p>
            <a:pPr algn="ctr">
              <a:buFontTx/>
              <a:buNone/>
            </a:pPr>
            <a:r>
              <a:rPr lang="en-GB" b="1" dirty="0" smtClean="0"/>
              <a:t>RESERVE SECTION DIV 2</a:t>
            </a:r>
          </a:p>
          <a:p>
            <a:pPr algn="ctr">
              <a:buFontTx/>
              <a:buNone/>
            </a:pPr>
            <a:r>
              <a:rPr lang="en-GB" b="1" dirty="0" smtClean="0"/>
              <a:t>AND CUPS</a:t>
            </a:r>
          </a:p>
          <a:p>
            <a:pPr algn="ctr"/>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December 7</a:t>
            </a:r>
            <a:r>
              <a:rPr lang="en-GB" sz="3600" b="1" baseline="30000" dirty="0" smtClean="0"/>
              <a:t>th</a:t>
            </a:r>
            <a:r>
              <a:rPr lang="en-GB" sz="3600" b="1" dirty="0" smtClean="0"/>
              <a:t> 2013</a:t>
            </a:r>
            <a:br>
              <a:rPr lang="en-GB" sz="3600" b="1" dirty="0" smtClean="0"/>
            </a:br>
            <a:r>
              <a:rPr lang="en-GB" sz="3100" b="1" dirty="0" smtClean="0"/>
              <a:t>Oxon Senior League Div 2 -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Mansfield Road Res  2 v 5  </a:t>
            </a:r>
            <a:r>
              <a:rPr lang="en-GB" sz="2000" b="1" dirty="0" smtClean="0"/>
              <a:t>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St. Finch		</a:t>
            </a:r>
          </a:p>
          <a:p>
            <a:pPr>
              <a:lnSpc>
                <a:spcPct val="80000"/>
              </a:lnSpc>
              <a:buNone/>
            </a:pPr>
            <a:r>
              <a:rPr lang="en-GB" sz="1600" b="1" dirty="0" smtClean="0"/>
              <a:t>A. Jones</a:t>
            </a:r>
          </a:p>
          <a:p>
            <a:pPr>
              <a:lnSpc>
                <a:spcPct val="80000"/>
              </a:lnSpc>
              <a:buFontTx/>
              <a:buNone/>
            </a:pPr>
            <a:r>
              <a:rPr lang="en-GB" sz="1600" b="1" dirty="0" smtClean="0"/>
              <a:t>L. Gascoigne	</a:t>
            </a:r>
          </a:p>
          <a:p>
            <a:pPr>
              <a:lnSpc>
                <a:spcPct val="80000"/>
              </a:lnSpc>
              <a:buFontTx/>
              <a:buNone/>
            </a:pPr>
            <a:r>
              <a:rPr lang="en-GB" sz="1600" b="1" dirty="0" smtClean="0"/>
              <a:t>S. O’Brian		</a:t>
            </a:r>
          </a:p>
          <a:p>
            <a:pPr>
              <a:lnSpc>
                <a:spcPct val="80000"/>
              </a:lnSpc>
              <a:buFontTx/>
              <a:buNone/>
            </a:pPr>
            <a:r>
              <a:rPr lang="en-GB" sz="1600" b="1" dirty="0" smtClean="0"/>
              <a:t>T. Owen				Goal scorers	J. Hart</a:t>
            </a:r>
          </a:p>
          <a:p>
            <a:pPr>
              <a:lnSpc>
                <a:spcPct val="80000"/>
              </a:lnSpc>
              <a:buFontTx/>
              <a:buNone/>
            </a:pPr>
            <a:r>
              <a:rPr lang="en-GB" sz="1600" b="1" dirty="0" smtClean="0"/>
              <a:t>J. Evans						S. O’Brian</a:t>
            </a:r>
          </a:p>
          <a:p>
            <a:pPr>
              <a:lnSpc>
                <a:spcPct val="80000"/>
              </a:lnSpc>
              <a:buFontTx/>
              <a:buNone/>
            </a:pPr>
            <a:r>
              <a:rPr lang="en-GB" sz="1600" b="1" dirty="0" smtClean="0"/>
              <a:t>R. Lafferty						M. Ramsdale</a:t>
            </a:r>
          </a:p>
          <a:p>
            <a:pPr>
              <a:lnSpc>
                <a:spcPct val="80000"/>
              </a:lnSpc>
              <a:buNone/>
            </a:pPr>
            <a:r>
              <a:rPr lang="en-GB" sz="1600" b="1" dirty="0" smtClean="0"/>
              <a:t>M. Ramsdale					R. Lafferty	</a:t>
            </a:r>
          </a:p>
          <a:p>
            <a:pPr>
              <a:lnSpc>
                <a:spcPct val="80000"/>
              </a:lnSpc>
              <a:buNone/>
            </a:pPr>
            <a:r>
              <a:rPr lang="en-GB" sz="1600" b="1" dirty="0" smtClean="0"/>
              <a:t>S. White						M. Berry</a:t>
            </a:r>
          </a:p>
          <a:p>
            <a:pPr>
              <a:lnSpc>
                <a:spcPct val="80000"/>
              </a:lnSpc>
              <a:buNone/>
            </a:pPr>
            <a:r>
              <a:rPr lang="en-GB" sz="1600" b="1" dirty="0" smtClean="0"/>
              <a:t>D. Fuller		Booked</a:t>
            </a:r>
          </a:p>
          <a:p>
            <a:pPr>
              <a:lnSpc>
                <a:spcPct val="80000"/>
              </a:lnSpc>
              <a:buNone/>
            </a:pPr>
            <a:r>
              <a:rPr lang="en-GB" sz="1600" b="1" dirty="0" smtClean="0"/>
              <a:t>J. Brooker</a:t>
            </a:r>
          </a:p>
          <a:p>
            <a:pPr>
              <a:lnSpc>
                <a:spcPct val="80000"/>
              </a:lnSpc>
              <a:buNone/>
            </a:pPr>
            <a:r>
              <a:rPr lang="en-GB" sz="1600" b="1" dirty="0" smtClean="0"/>
              <a:t>M. Berry</a:t>
            </a:r>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524315"/>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Mansfield Rd Reserves</a:t>
            </a:r>
            <a:r>
              <a:rPr lang="en-GB" b="1" dirty="0" smtClean="0"/>
              <a:t>  2    </a:t>
            </a:r>
            <a:r>
              <a:rPr lang="en-GB" b="1" u="sng" dirty="0" smtClean="0"/>
              <a:t>Middleton Cheney Reserves</a:t>
            </a:r>
            <a:r>
              <a:rPr lang="en-GB" b="1" dirty="0" smtClean="0"/>
              <a:t>  5</a:t>
            </a:r>
            <a:br>
              <a:rPr lang="en-GB" b="1" dirty="0" smtClean="0"/>
            </a:br>
            <a:r>
              <a:rPr lang="en-GB" b="1" dirty="0" smtClean="0"/>
              <a:t/>
            </a:r>
            <a:br>
              <a:rPr lang="en-GB" b="1" dirty="0" smtClean="0"/>
            </a:br>
            <a:r>
              <a:rPr lang="en-GB" b="1" dirty="0" smtClean="0"/>
              <a:t>Saturday, 07 December 2013</a:t>
            </a:r>
            <a:endParaRPr lang="en-GB" dirty="0" smtClean="0"/>
          </a:p>
          <a:p>
            <a:r>
              <a:rPr lang="en-GB" dirty="0" smtClean="0"/>
              <a:t>Mansfield: Shon Dinn</a:t>
            </a:r>
          </a:p>
          <a:p>
            <a:r>
              <a:rPr lang="en-GB" dirty="0" smtClean="0"/>
              <a:t> </a:t>
            </a:r>
          </a:p>
          <a:p>
            <a:r>
              <a:rPr lang="en-GB" dirty="0" smtClean="0"/>
              <a:t>MC: Richard Lafferty, Steve O'Brian, Josh Hart, Michael Ramsdale</a:t>
            </a:r>
          </a:p>
          <a:p>
            <a:r>
              <a:rPr lang="en-GB" dirty="0" smtClean="0"/>
              <a:t> </a:t>
            </a:r>
          </a:p>
          <a:p>
            <a:r>
              <a:rPr lang="en-GB" dirty="0" smtClean="0"/>
              <a:t>A lacklustre Mansfield Road were 4-1 down at HT thanks to goal from Richard Lafferty, Steve O'Brian, Josh Hart and Michael Ramsdale for the visitors, Middleton Cheney. Shon Dinn in reply for MRFC. </a:t>
            </a:r>
          </a:p>
          <a:p>
            <a:r>
              <a:rPr lang="en-GB" dirty="0" smtClean="0"/>
              <a:t> </a:t>
            </a:r>
          </a:p>
          <a:p>
            <a:r>
              <a:rPr lang="en-GB" dirty="0" smtClean="0"/>
              <a:t>An improved second half performance saw MRFC briefly cut the deficit to 4-2 thanks to a debut goal from Matt Zequiri. However, Max Berry put the game to bed with a late goal. Middleton Cheney fully deserved the 3 points on this occasion</a:t>
            </a:r>
            <a:r>
              <a:rPr lang="en-GB" b="1" dirty="0" smtClean="0"/>
              <a:t>     </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January18</a:t>
            </a:r>
            <a:r>
              <a:rPr lang="en-GB" sz="3600" b="1" baseline="30000" dirty="0" smtClean="0"/>
              <a:t>th</a:t>
            </a:r>
            <a:r>
              <a:rPr lang="en-GB" sz="3600" b="1" dirty="0" smtClean="0"/>
              <a:t> 2014</a:t>
            </a:r>
            <a:br>
              <a:rPr lang="en-GB" sz="3600" b="1" dirty="0" smtClean="0"/>
            </a:br>
            <a:r>
              <a:rPr lang="en-GB" sz="3100" b="1" dirty="0" smtClean="0"/>
              <a:t>Oxon Senior League Div 2 -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Freeland Res  0 v 5  </a:t>
            </a:r>
            <a:r>
              <a:rPr lang="en-GB" sz="2000" b="1" dirty="0" smtClean="0"/>
              <a:t>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St. Finch		</a:t>
            </a:r>
          </a:p>
          <a:p>
            <a:pPr>
              <a:lnSpc>
                <a:spcPct val="80000"/>
              </a:lnSpc>
              <a:buNone/>
            </a:pPr>
            <a:r>
              <a:rPr lang="en-GB" sz="1600" b="1" dirty="0" smtClean="0"/>
              <a:t>A. Jones</a:t>
            </a:r>
          </a:p>
          <a:p>
            <a:pPr>
              <a:lnSpc>
                <a:spcPct val="80000"/>
              </a:lnSpc>
              <a:buFontTx/>
              <a:buNone/>
            </a:pPr>
            <a:r>
              <a:rPr lang="en-GB" sz="1600" b="1" dirty="0" smtClean="0"/>
              <a:t>L. Gascoigne	</a:t>
            </a:r>
          </a:p>
          <a:p>
            <a:pPr>
              <a:lnSpc>
                <a:spcPct val="80000"/>
              </a:lnSpc>
              <a:buFontTx/>
              <a:buNone/>
            </a:pPr>
            <a:r>
              <a:rPr lang="en-GB" sz="1600" b="1" dirty="0" smtClean="0"/>
              <a:t>S. O’Brian		</a:t>
            </a:r>
          </a:p>
          <a:p>
            <a:pPr>
              <a:lnSpc>
                <a:spcPct val="80000"/>
              </a:lnSpc>
              <a:buFontTx/>
              <a:buNone/>
            </a:pPr>
            <a:r>
              <a:rPr lang="en-GB" sz="1600" b="1" dirty="0" smtClean="0"/>
              <a:t>E. Somerton			Goal scorers	J. Hart 2</a:t>
            </a:r>
          </a:p>
          <a:p>
            <a:pPr>
              <a:lnSpc>
                <a:spcPct val="80000"/>
              </a:lnSpc>
              <a:buFontTx/>
              <a:buNone/>
            </a:pPr>
            <a:r>
              <a:rPr lang="en-GB" sz="1600" b="1" dirty="0" smtClean="0"/>
              <a:t>L. Finch		Booked				S. O’Brian</a:t>
            </a:r>
          </a:p>
          <a:p>
            <a:pPr>
              <a:lnSpc>
                <a:spcPct val="80000"/>
              </a:lnSpc>
              <a:buFontTx/>
              <a:buNone/>
            </a:pPr>
            <a:r>
              <a:rPr lang="en-GB" sz="1600" b="1" dirty="0" smtClean="0"/>
              <a:t>T. Owen		Booked				L. Finch</a:t>
            </a:r>
          </a:p>
          <a:p>
            <a:pPr>
              <a:lnSpc>
                <a:spcPct val="80000"/>
              </a:lnSpc>
              <a:buNone/>
            </a:pPr>
            <a:r>
              <a:rPr lang="en-GB" sz="1600" b="1" dirty="0" smtClean="0"/>
              <a:t>C. Heritage					C. Heritage</a:t>
            </a:r>
          </a:p>
          <a:p>
            <a:pPr>
              <a:lnSpc>
                <a:spcPct val="80000"/>
              </a:lnSpc>
              <a:buNone/>
            </a:pPr>
            <a:r>
              <a:rPr lang="en-GB" sz="1600" b="1" dirty="0" smtClean="0"/>
              <a:t>B. Hawkes						</a:t>
            </a:r>
          </a:p>
          <a:p>
            <a:pPr>
              <a:lnSpc>
                <a:spcPct val="80000"/>
              </a:lnSpc>
              <a:buNone/>
            </a:pPr>
            <a:r>
              <a:rPr lang="en-GB" sz="1600" b="1" dirty="0" smtClean="0"/>
              <a:t>D. Fuller		Booked</a:t>
            </a:r>
          </a:p>
          <a:p>
            <a:pPr>
              <a:lnSpc>
                <a:spcPct val="80000"/>
              </a:lnSpc>
              <a:buNone/>
            </a:pPr>
            <a:r>
              <a:rPr lang="en-GB" sz="1600" b="1" dirty="0" smtClean="0"/>
              <a:t>R. Gascoigne</a:t>
            </a:r>
          </a:p>
          <a:p>
            <a:pPr>
              <a:lnSpc>
                <a:spcPct val="80000"/>
              </a:lnSpc>
              <a:buNone/>
            </a:pPr>
            <a:r>
              <a:rPr lang="en-GB" sz="1600" b="1" dirty="0" smtClean="0"/>
              <a:t>T. Mitchell		Booked</a:t>
            </a:r>
          </a:p>
          <a:p>
            <a:pPr>
              <a:lnSpc>
                <a:spcPct val="80000"/>
              </a:lnSpc>
              <a:buNone/>
            </a:pPr>
            <a:r>
              <a:rPr lang="en-GB" sz="1600" b="1" dirty="0" smtClean="0"/>
              <a:t>J. Evans</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416320"/>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Freeland Reserves</a:t>
            </a:r>
            <a:r>
              <a:rPr lang="en-GB" b="1" dirty="0" smtClean="0"/>
              <a:t>  0    </a:t>
            </a:r>
            <a:r>
              <a:rPr lang="en-GB" b="1" u="sng" dirty="0" smtClean="0"/>
              <a:t>Middleton Cheney Reserves</a:t>
            </a:r>
            <a:r>
              <a:rPr lang="en-GB" b="1" dirty="0" smtClean="0"/>
              <a:t>  5</a:t>
            </a:r>
            <a:br>
              <a:rPr lang="en-GB" b="1" dirty="0" smtClean="0"/>
            </a:br>
            <a:r>
              <a:rPr lang="en-GB" b="1" dirty="0" smtClean="0"/>
              <a:t/>
            </a:r>
            <a:br>
              <a:rPr lang="en-GB" b="1" dirty="0" smtClean="0"/>
            </a:br>
            <a:r>
              <a:rPr lang="en-GB" b="1" dirty="0" smtClean="0"/>
              <a:t>Saturday, 18 January 2014</a:t>
            </a:r>
            <a:endParaRPr lang="en-GB" dirty="0" smtClean="0"/>
          </a:p>
          <a:p>
            <a:r>
              <a:rPr lang="en-GB" dirty="0" smtClean="0"/>
              <a:t>Cheney: Josh Hart (2), Steve O’Brian, Luke Fingh, Chris Heritage.</a:t>
            </a:r>
          </a:p>
          <a:p>
            <a:endParaRPr lang="en-GB" dirty="0" smtClean="0"/>
          </a:p>
          <a:p>
            <a:r>
              <a:rPr lang="en-GB" dirty="0" smtClean="0"/>
              <a:t>Middleton Cheney Reserves made the most of their chances as they beat Freeland Reserves 5-0 on Saturday. On a far from ideal pitch both sides struggled to play any free flowing football. Freeland started well but Cheney grabbed a goal on the break, and this was to become the theme of the game. Freeland started to get on top then Cheney put some pressure on the Freeland goal and their strikers did not disappoint, taking all of their goals very well.</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February 8</a:t>
            </a:r>
            <a:r>
              <a:rPr lang="en-GB" sz="3600" b="1" baseline="30000" dirty="0" smtClean="0"/>
              <a:t>th</a:t>
            </a:r>
            <a:r>
              <a:rPr lang="en-GB" sz="3600" b="1" dirty="0" smtClean="0"/>
              <a:t> 2014</a:t>
            </a:r>
            <a:br>
              <a:rPr lang="en-GB" sz="3600" b="1" dirty="0" smtClean="0"/>
            </a:br>
            <a:r>
              <a:rPr lang="en-GB" sz="3100" b="1" dirty="0" smtClean="0"/>
              <a:t>Ivor Gubbins Cup 1</a:t>
            </a:r>
            <a:r>
              <a:rPr lang="en-GB" sz="3100" b="1" baseline="30000" dirty="0" smtClean="0"/>
              <a:t>st</a:t>
            </a:r>
            <a:r>
              <a:rPr lang="en-GB" sz="3100" b="1" dirty="0" smtClean="0"/>
              <a:t> Rd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Bletchingdon Res  4 v 1   </a:t>
            </a:r>
            <a:r>
              <a:rPr lang="en-GB" sz="2000" b="1" dirty="0" smtClean="0"/>
              <a:t>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St. Finch		</a:t>
            </a:r>
          </a:p>
          <a:p>
            <a:pPr>
              <a:lnSpc>
                <a:spcPct val="80000"/>
              </a:lnSpc>
              <a:buNone/>
            </a:pPr>
            <a:r>
              <a:rPr lang="en-GB" sz="1600" b="1" dirty="0" smtClean="0"/>
              <a:t>A. Jones</a:t>
            </a:r>
          </a:p>
          <a:p>
            <a:pPr>
              <a:lnSpc>
                <a:spcPct val="80000"/>
              </a:lnSpc>
              <a:buFontTx/>
              <a:buNone/>
            </a:pPr>
            <a:r>
              <a:rPr lang="en-GB" sz="1600" b="1" dirty="0" smtClean="0"/>
              <a:t>L. Gascoigne	</a:t>
            </a:r>
          </a:p>
          <a:p>
            <a:pPr>
              <a:lnSpc>
                <a:spcPct val="80000"/>
              </a:lnSpc>
              <a:buFontTx/>
              <a:buNone/>
            </a:pPr>
            <a:r>
              <a:rPr lang="en-GB" sz="1600" b="1" dirty="0" smtClean="0"/>
              <a:t>S. O’Brian		</a:t>
            </a:r>
          </a:p>
          <a:p>
            <a:pPr>
              <a:lnSpc>
                <a:spcPct val="80000"/>
              </a:lnSpc>
              <a:buFontTx/>
              <a:buNone/>
            </a:pPr>
            <a:r>
              <a:rPr lang="en-GB" sz="1600" b="1" dirty="0" smtClean="0"/>
              <a:t>E. Somerton			Goal scorers	S. O’Brian</a:t>
            </a:r>
          </a:p>
          <a:p>
            <a:pPr>
              <a:lnSpc>
                <a:spcPct val="80000"/>
              </a:lnSpc>
              <a:buFontTx/>
              <a:buNone/>
            </a:pPr>
            <a:r>
              <a:rPr lang="en-GB" sz="1600" b="1" dirty="0" smtClean="0"/>
              <a:t>L. Finch					</a:t>
            </a:r>
          </a:p>
          <a:p>
            <a:pPr>
              <a:lnSpc>
                <a:spcPct val="80000"/>
              </a:lnSpc>
              <a:buFontTx/>
              <a:buNone/>
            </a:pPr>
            <a:r>
              <a:rPr lang="en-GB" sz="1600" b="1" dirty="0" smtClean="0"/>
              <a:t>T. Owen</a:t>
            </a:r>
          </a:p>
          <a:p>
            <a:pPr>
              <a:lnSpc>
                <a:spcPct val="80000"/>
              </a:lnSpc>
              <a:buFontTx/>
              <a:buNone/>
            </a:pPr>
            <a:r>
              <a:rPr lang="en-GB" sz="1600" b="1" dirty="0" smtClean="0"/>
              <a:t>J. Evans						</a:t>
            </a:r>
          </a:p>
          <a:p>
            <a:pPr>
              <a:lnSpc>
                <a:spcPct val="80000"/>
              </a:lnSpc>
              <a:buNone/>
            </a:pPr>
            <a:r>
              <a:rPr lang="en-GB" sz="1600" b="1" dirty="0" smtClean="0"/>
              <a:t>C. Heritage					</a:t>
            </a:r>
          </a:p>
          <a:p>
            <a:pPr>
              <a:lnSpc>
                <a:spcPct val="80000"/>
              </a:lnSpc>
              <a:buNone/>
            </a:pPr>
            <a:r>
              <a:rPr lang="en-GB" sz="1600" b="1" dirty="0" smtClean="0"/>
              <a:t>J. Brooker								</a:t>
            </a:r>
          </a:p>
          <a:p>
            <a:pPr>
              <a:lnSpc>
                <a:spcPct val="80000"/>
              </a:lnSpc>
              <a:buNone/>
            </a:pPr>
            <a:r>
              <a:rPr lang="en-GB" sz="1600" b="1" dirty="0" smtClean="0"/>
              <a:t>R. Gascoigne</a:t>
            </a:r>
          </a:p>
          <a:p>
            <a:pPr>
              <a:lnSpc>
                <a:spcPct val="80000"/>
              </a:lnSpc>
              <a:buNone/>
            </a:pPr>
            <a:r>
              <a:rPr lang="en-GB" sz="1600" b="1" dirty="0" smtClean="0"/>
              <a:t>P. Connelly		</a:t>
            </a:r>
          </a:p>
          <a:p>
            <a:pPr>
              <a:lnSpc>
                <a:spcPct val="80000"/>
              </a:lnSpc>
              <a:buNone/>
            </a:pPr>
            <a:r>
              <a:rPr lang="en-GB" sz="1600" b="1" dirty="0" smtClean="0"/>
              <a:t>P. Carter</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247317"/>
          </a:xfrm>
          <a:prstGeom prst="rect">
            <a:avLst/>
          </a:prstGeom>
        </p:spPr>
        <p:txBody>
          <a:bodyPr wrap="square">
            <a:spAutoFit/>
          </a:bodyPr>
          <a:lstStyle/>
          <a:p>
            <a:r>
              <a:rPr lang="en-GB" b="1" dirty="0" smtClean="0"/>
              <a:t>Ivor Gubbins Cup</a:t>
            </a:r>
            <a:br>
              <a:rPr lang="en-GB" b="1" dirty="0" smtClean="0"/>
            </a:br>
            <a:r>
              <a:rPr lang="en-GB" b="1" dirty="0" smtClean="0"/>
              <a:t>Round 1</a:t>
            </a:r>
            <a:br>
              <a:rPr lang="en-GB" b="1" dirty="0" smtClean="0"/>
            </a:br>
            <a:r>
              <a:rPr lang="en-GB" b="1" dirty="0" smtClean="0"/>
              <a:t/>
            </a:r>
            <a:br>
              <a:rPr lang="en-GB" b="1" dirty="0" smtClean="0"/>
            </a:br>
            <a:r>
              <a:rPr lang="en-GB" b="1" u="sng" dirty="0" smtClean="0"/>
              <a:t>Bletchingdon Reserves</a:t>
            </a:r>
            <a:r>
              <a:rPr lang="en-GB" b="1" dirty="0" smtClean="0"/>
              <a:t>  4    </a:t>
            </a:r>
            <a:r>
              <a:rPr lang="en-GB" b="1" u="sng" dirty="0" smtClean="0"/>
              <a:t>Middleton Cheney Reserves</a:t>
            </a:r>
            <a:r>
              <a:rPr lang="en-GB" b="1" dirty="0" smtClean="0"/>
              <a:t>  1</a:t>
            </a:r>
            <a:br>
              <a:rPr lang="en-GB" b="1" dirty="0" smtClean="0"/>
            </a:br>
            <a:r>
              <a:rPr lang="en-GB" b="1" dirty="0" smtClean="0"/>
              <a:t/>
            </a:r>
            <a:br>
              <a:rPr lang="en-GB" b="1" dirty="0" smtClean="0"/>
            </a:br>
            <a:r>
              <a:rPr lang="en-GB" b="1" dirty="0" smtClean="0"/>
              <a:t>Saturday, 08 February 2014</a:t>
            </a:r>
            <a:endParaRPr lang="en-GB" dirty="0" smtClean="0"/>
          </a:p>
          <a:p>
            <a:r>
              <a:rPr lang="en-GB" dirty="0" smtClean="0"/>
              <a:t>Bletch: Jordan Gray (2), Danny Evans, Ryan Curtin.   </a:t>
            </a:r>
          </a:p>
          <a:p>
            <a:r>
              <a:rPr lang="en-GB" dirty="0" smtClean="0"/>
              <a:t>M/Cheney: Steve O’Brein.</a:t>
            </a:r>
          </a:p>
          <a:p>
            <a:endParaRPr lang="en-GB" dirty="0" smtClean="0"/>
          </a:p>
          <a:p>
            <a:r>
              <a:rPr lang="en-GB" dirty="0" smtClean="0"/>
              <a:t>At a windswept Oxford Road making it difficult for both sides. Cheney took the lead against the run of play after 25 mins. After sustained pressure from Bletchindons Gray got the equaliser 10 mins later and just before the break Evans put the home side ahead.HT 2-1.</a:t>
            </a:r>
          </a:p>
          <a:p>
            <a:r>
              <a:rPr lang="en-GB" dirty="0" smtClean="0"/>
              <a:t>After 70 mins. in Gray got his 2nd and despite heroics from Adam Jones in the Cheney goal. Bletchingdon dominated and Curtin made it four after 75 mins to secure a semi-final place. The game was well controlled by referee Chris Penny, officiating for the 1st time at Bletchingdon.</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February 22</a:t>
            </a:r>
            <a:r>
              <a:rPr lang="en-GB" sz="3600" b="1" baseline="30000" dirty="0" smtClean="0"/>
              <a:t>nd</a:t>
            </a:r>
            <a:r>
              <a:rPr lang="en-GB" sz="3600" b="1" dirty="0" smtClean="0"/>
              <a:t> 2014</a:t>
            </a:r>
            <a:br>
              <a:rPr lang="en-GB" sz="3600" b="1" dirty="0" smtClean="0"/>
            </a:br>
            <a:r>
              <a:rPr lang="en-GB" sz="3100" b="1" dirty="0" smtClean="0"/>
              <a:t>Oxon Senior League Div 2 -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Middleton Cheney “A”  3 v 0  Mansfield Road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St. Finch		</a:t>
            </a:r>
          </a:p>
          <a:p>
            <a:pPr>
              <a:lnSpc>
                <a:spcPct val="80000"/>
              </a:lnSpc>
              <a:buNone/>
            </a:pPr>
            <a:r>
              <a:rPr lang="en-GB" sz="1600" b="1" dirty="0" smtClean="0"/>
              <a:t>A. Jones</a:t>
            </a:r>
          </a:p>
          <a:p>
            <a:pPr>
              <a:lnSpc>
                <a:spcPct val="80000"/>
              </a:lnSpc>
              <a:buFontTx/>
              <a:buNone/>
            </a:pPr>
            <a:r>
              <a:rPr lang="en-GB" sz="1600" b="1" dirty="0" smtClean="0"/>
              <a:t>L. Gascoigne	</a:t>
            </a:r>
          </a:p>
          <a:p>
            <a:pPr>
              <a:lnSpc>
                <a:spcPct val="80000"/>
              </a:lnSpc>
              <a:buFontTx/>
              <a:buNone/>
            </a:pPr>
            <a:r>
              <a:rPr lang="en-GB" sz="1600" b="1" dirty="0" smtClean="0"/>
              <a:t>S. O’Brian		</a:t>
            </a:r>
          </a:p>
          <a:p>
            <a:pPr>
              <a:lnSpc>
                <a:spcPct val="80000"/>
              </a:lnSpc>
              <a:buFontTx/>
              <a:buNone/>
            </a:pPr>
            <a:r>
              <a:rPr lang="en-GB" sz="1600" b="1" dirty="0" smtClean="0"/>
              <a:t>M. Ward				Goal scorers	J. Hart </a:t>
            </a:r>
          </a:p>
          <a:p>
            <a:pPr>
              <a:lnSpc>
                <a:spcPct val="80000"/>
              </a:lnSpc>
              <a:buFontTx/>
              <a:buNone/>
            </a:pPr>
            <a:r>
              <a:rPr lang="en-GB" sz="1600" b="1" dirty="0" smtClean="0"/>
              <a:t>E. Somerton					S. O’Brian 2</a:t>
            </a:r>
          </a:p>
          <a:p>
            <a:pPr>
              <a:lnSpc>
                <a:spcPct val="80000"/>
              </a:lnSpc>
              <a:buFontTx/>
              <a:buNone/>
            </a:pPr>
            <a:r>
              <a:rPr lang="en-GB" sz="1600" b="1" dirty="0" smtClean="0"/>
              <a:t>L. Finch						</a:t>
            </a:r>
          </a:p>
          <a:p>
            <a:pPr>
              <a:lnSpc>
                <a:spcPct val="80000"/>
              </a:lnSpc>
              <a:buNone/>
            </a:pPr>
            <a:r>
              <a:rPr lang="en-GB" sz="1600" b="1" dirty="0" smtClean="0"/>
              <a:t>R. Lafferty						</a:t>
            </a:r>
          </a:p>
          <a:p>
            <a:pPr>
              <a:lnSpc>
                <a:spcPct val="80000"/>
              </a:lnSpc>
              <a:buNone/>
            </a:pPr>
            <a:r>
              <a:rPr lang="en-GB" sz="1600" b="1" dirty="0" smtClean="0"/>
              <a:t>J. Brooker					</a:t>
            </a:r>
          </a:p>
          <a:p>
            <a:pPr>
              <a:lnSpc>
                <a:spcPct val="80000"/>
              </a:lnSpc>
              <a:buNone/>
            </a:pPr>
            <a:r>
              <a:rPr lang="en-GB" sz="1600" b="1" dirty="0" smtClean="0"/>
              <a:t>N. Bracey		</a:t>
            </a:r>
          </a:p>
          <a:p>
            <a:pPr>
              <a:lnSpc>
                <a:spcPct val="80000"/>
              </a:lnSpc>
              <a:buNone/>
            </a:pPr>
            <a:r>
              <a:rPr lang="en-GB" sz="1600" b="1" dirty="0" smtClean="0"/>
              <a:t>G. Fuller		Booked</a:t>
            </a:r>
          </a:p>
          <a:p>
            <a:pPr>
              <a:lnSpc>
                <a:spcPct val="80000"/>
              </a:lnSpc>
              <a:buNone/>
            </a:pPr>
            <a:r>
              <a:rPr lang="en-GB" sz="1600" b="1" dirty="0" smtClean="0"/>
              <a:t>C. Clyne		</a:t>
            </a:r>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32311"/>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Middleton Cheney Reserves</a:t>
            </a:r>
            <a:r>
              <a:rPr lang="en-GB" b="1" dirty="0" smtClean="0"/>
              <a:t>  3    </a:t>
            </a:r>
            <a:r>
              <a:rPr lang="en-GB" b="1" u="sng" dirty="0" smtClean="0"/>
              <a:t>Mansfield Rd Reserves</a:t>
            </a:r>
            <a:r>
              <a:rPr lang="en-GB" b="1" dirty="0" smtClean="0"/>
              <a:t>  0</a:t>
            </a:r>
            <a:br>
              <a:rPr lang="en-GB" b="1" dirty="0" smtClean="0"/>
            </a:br>
            <a:r>
              <a:rPr lang="en-GB" b="1" dirty="0" smtClean="0"/>
              <a:t/>
            </a:r>
            <a:br>
              <a:rPr lang="en-GB" b="1" dirty="0" smtClean="0"/>
            </a:br>
            <a:r>
              <a:rPr lang="en-GB" b="1" dirty="0" smtClean="0"/>
              <a:t>Saturday, 22 February 2014</a:t>
            </a:r>
            <a:endParaRPr lang="en-GB" dirty="0" smtClean="0"/>
          </a:p>
          <a:p>
            <a:r>
              <a:rPr lang="en-GB" dirty="0" smtClean="0"/>
              <a:t>MC: Steve O’Brien (2), Josh Hart    </a:t>
            </a:r>
          </a:p>
          <a:p>
            <a:r>
              <a:rPr lang="en-GB" dirty="0" smtClean="0"/>
              <a:t>                                                     </a:t>
            </a:r>
          </a:p>
          <a:p>
            <a:r>
              <a:rPr lang="en-GB" dirty="0" smtClean="0"/>
              <a:t>Middleton started brightly, despite not having played much in recent weeks and, with the wind at their backs, pinned the visitors in their half for much of the early stages. However Mansfield Road created the first clear cut chance but a free header was put over the bar with a goal looking an easier option.  Cheney took the lead through Josh Hart mid way through the half, after some great work by strike partner Steve O’Brien who lashed a shot against the bar and as the rebound dropped down all Hart had to do was nod the ball in to an empty net. O’Brien scored the second after a mistake by goalkeeper Simon Dickie, whose poor goal kick went straight to the unmarked striker, who hit the ball first time with his left foot in to the open goal.</a:t>
            </a:r>
          </a:p>
          <a:p>
            <a:r>
              <a:rPr lang="en-GB" dirty="0" smtClean="0"/>
              <a:t>2-0 at half time was probably a fair score, but it was the visitors who came out stronger and dominated play for the early parts of the second half. However O’Brien settled the nerves with his second goal of the game and effectively secured the points for the home team which kept them firmly on top of the league table.</a:t>
            </a:r>
          </a:p>
          <a:p>
            <a:r>
              <a:rPr lang="en-GB" dirty="0" smtClean="0"/>
              <a:t> </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March 8</a:t>
            </a:r>
            <a:r>
              <a:rPr lang="en-GB" sz="3600" b="1" baseline="30000" dirty="0" smtClean="0"/>
              <a:t>th</a:t>
            </a:r>
            <a:r>
              <a:rPr lang="en-GB" sz="3600" b="1" dirty="0" smtClean="0"/>
              <a:t> 2014</a:t>
            </a:r>
            <a:br>
              <a:rPr lang="en-GB" sz="3600" b="1" dirty="0" smtClean="0"/>
            </a:br>
            <a:r>
              <a:rPr lang="en-GB" sz="3100" b="1" dirty="0" smtClean="0"/>
              <a:t>Archie Goddard Cup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Charlton Res  1 v 4  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St. Finch		</a:t>
            </a:r>
          </a:p>
          <a:p>
            <a:pPr>
              <a:lnSpc>
                <a:spcPct val="80000"/>
              </a:lnSpc>
              <a:buNone/>
            </a:pPr>
            <a:r>
              <a:rPr lang="en-GB" sz="1600" b="1" dirty="0" smtClean="0"/>
              <a:t>A. Jones</a:t>
            </a:r>
          </a:p>
          <a:p>
            <a:pPr>
              <a:lnSpc>
                <a:spcPct val="80000"/>
              </a:lnSpc>
              <a:buFontTx/>
              <a:buNone/>
            </a:pPr>
            <a:r>
              <a:rPr lang="en-GB" sz="1600" b="1" dirty="0" smtClean="0"/>
              <a:t>L. Gascoigne	</a:t>
            </a:r>
          </a:p>
          <a:p>
            <a:pPr>
              <a:lnSpc>
                <a:spcPct val="80000"/>
              </a:lnSpc>
              <a:buFontTx/>
              <a:buNone/>
            </a:pPr>
            <a:r>
              <a:rPr lang="en-GB" sz="1600" b="1" dirty="0" smtClean="0"/>
              <a:t>S. O’Brian		</a:t>
            </a:r>
          </a:p>
          <a:p>
            <a:pPr>
              <a:lnSpc>
                <a:spcPct val="80000"/>
              </a:lnSpc>
              <a:buFontTx/>
              <a:buNone/>
            </a:pPr>
            <a:r>
              <a:rPr lang="en-GB" sz="1600" b="1" dirty="0" smtClean="0"/>
              <a:t>E. Somerton				Goal scorers	J. Hart </a:t>
            </a:r>
          </a:p>
          <a:p>
            <a:pPr>
              <a:lnSpc>
                <a:spcPct val="80000"/>
              </a:lnSpc>
              <a:buFontTx/>
              <a:buNone/>
            </a:pPr>
            <a:r>
              <a:rPr lang="en-GB" sz="1600" b="1" dirty="0" smtClean="0"/>
              <a:t>C. Heritage						S. O’Brian 2</a:t>
            </a:r>
          </a:p>
          <a:p>
            <a:pPr>
              <a:lnSpc>
                <a:spcPct val="80000"/>
              </a:lnSpc>
              <a:buFontTx/>
              <a:buNone/>
            </a:pPr>
            <a:r>
              <a:rPr lang="en-GB" sz="1600" b="1" dirty="0" smtClean="0"/>
              <a:t>R. Lafferty							J. Jeacock</a:t>
            </a:r>
          </a:p>
          <a:p>
            <a:pPr>
              <a:lnSpc>
                <a:spcPct val="80000"/>
              </a:lnSpc>
              <a:buNone/>
            </a:pPr>
            <a:r>
              <a:rPr lang="en-GB" sz="1600" b="1" dirty="0" smtClean="0"/>
              <a:t>S. White						</a:t>
            </a:r>
          </a:p>
          <a:p>
            <a:pPr>
              <a:lnSpc>
                <a:spcPct val="80000"/>
              </a:lnSpc>
              <a:buNone/>
            </a:pPr>
            <a:r>
              <a:rPr lang="en-GB" sz="1600" b="1" dirty="0" smtClean="0"/>
              <a:t>J. Jeacock				</a:t>
            </a:r>
          </a:p>
          <a:p>
            <a:pPr>
              <a:lnSpc>
                <a:spcPct val="80000"/>
              </a:lnSpc>
              <a:buNone/>
            </a:pPr>
            <a:r>
              <a:rPr lang="en-GB" sz="1600" b="1" dirty="0" smtClean="0"/>
              <a:t>E. Chevis		</a:t>
            </a:r>
          </a:p>
          <a:p>
            <a:pPr>
              <a:lnSpc>
                <a:spcPct val="80000"/>
              </a:lnSpc>
              <a:buNone/>
            </a:pPr>
            <a:endParaRPr lang="en-GB" sz="1600" b="1" dirty="0" smtClean="0"/>
          </a:p>
          <a:p>
            <a:pPr>
              <a:lnSpc>
                <a:spcPct val="80000"/>
              </a:lnSpc>
              <a:buNone/>
            </a:pPr>
            <a:r>
              <a:rPr lang="en-GB" sz="1600" b="1" dirty="0" smtClean="0"/>
              <a:t>		</a:t>
            </a:r>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63308"/>
          </a:xfrm>
          <a:prstGeom prst="rect">
            <a:avLst/>
          </a:prstGeom>
        </p:spPr>
        <p:txBody>
          <a:bodyPr wrap="square">
            <a:spAutoFit/>
          </a:bodyPr>
          <a:lstStyle/>
          <a:p>
            <a:r>
              <a:rPr lang="en-GB" b="1" dirty="0" smtClean="0"/>
              <a:t>Archie Goddard Cup - Group D</a:t>
            </a:r>
            <a:br>
              <a:rPr lang="en-GB" b="1" dirty="0" smtClean="0"/>
            </a:br>
            <a:r>
              <a:rPr lang="en-GB" b="1" dirty="0" smtClean="0"/>
              <a:t/>
            </a:r>
            <a:br>
              <a:rPr lang="en-GB" b="1" dirty="0" smtClean="0"/>
            </a:br>
            <a:r>
              <a:rPr lang="en-GB" b="1" u="sng" dirty="0" smtClean="0"/>
              <a:t>Charlton Reserves</a:t>
            </a:r>
            <a:r>
              <a:rPr lang="en-GB" b="1" dirty="0" smtClean="0"/>
              <a:t>  1    </a:t>
            </a:r>
            <a:r>
              <a:rPr lang="en-GB" b="1" u="sng" dirty="0" smtClean="0"/>
              <a:t>Middleton Cheney Reserves</a:t>
            </a:r>
            <a:r>
              <a:rPr lang="en-GB" b="1" dirty="0" smtClean="0"/>
              <a:t>  4</a:t>
            </a:r>
            <a:br>
              <a:rPr lang="en-GB" b="1" dirty="0" smtClean="0"/>
            </a:br>
            <a:r>
              <a:rPr lang="en-GB" b="1" dirty="0" smtClean="0"/>
              <a:t/>
            </a:r>
            <a:br>
              <a:rPr lang="en-GB" b="1" dirty="0" smtClean="0"/>
            </a:br>
            <a:r>
              <a:rPr lang="en-GB" b="1" dirty="0" smtClean="0"/>
              <a:t>Saturday, 08 March 2014</a:t>
            </a:r>
            <a:endParaRPr lang="en-GB" dirty="0" smtClean="0"/>
          </a:p>
          <a:p>
            <a:r>
              <a:rPr lang="en-GB" i="1" dirty="0" smtClean="0"/>
              <a:t>Charlton: Daniel Sweeney </a:t>
            </a:r>
            <a:endParaRPr lang="en-GB" dirty="0" smtClean="0"/>
          </a:p>
          <a:p>
            <a:r>
              <a:rPr lang="en-GB" i="1" dirty="0" smtClean="0"/>
              <a:t>MC: Lee Gascoigne (2), Steve O'Brian (2)</a:t>
            </a:r>
          </a:p>
          <a:p>
            <a:endParaRPr lang="en-GB" dirty="0" smtClean="0"/>
          </a:p>
          <a:p>
            <a:r>
              <a:rPr lang="en-GB" dirty="0" smtClean="0"/>
              <a:t>Cheney took the lead after a cross from the left set up Lee Gascoigne. They then doubled their lead when Gascoigne again slotted the ball past keeper Tidbury after the ball was played through past the two centre backs. Charlton then had a spell on top, creating several chances which resulted in numerous corners but to no avail. The home team scored through a Leon Sofroniou header after Cheney keeper spilt the ball from a cross but the referee awarded a free kick to the visitors. The away team went in 2 nil up but apart from the goals the teams were level in chances.</a:t>
            </a:r>
          </a:p>
          <a:p>
            <a:r>
              <a:rPr lang="en-GB" dirty="0" smtClean="0"/>
              <a:t>Cheney scored soon after the break when Steve O'Brian scored from close range. The home side could've scored soon after through Chris Staker and Ritchie Knight but both shots were dragged wide. Charlton winger Sam Caple then had a free header at goal but hit it over. United then got one back through Daniel Sweeney, a great finish over the keeper from 18 yards out. Cheney could've got a 4th but for a double goal line clearance by Right back James McAdam, which kept Charltons hopes of a come back alive, but with 10 minutes left the visitors finished the game off when O'Brian got his second, a lucky deflection sending the ball into the net. F.T.  1-4</a:t>
            </a:r>
          </a:p>
          <a:p>
            <a:r>
              <a:rPr lang="en-GB" dirty="0" smtClean="0"/>
              <a:t>‘</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b="1" smtClean="0"/>
              <a:t>Middleton Cheney</a:t>
            </a:r>
          </a:p>
        </p:txBody>
      </p:sp>
      <p:sp>
        <p:nvSpPr>
          <p:cNvPr id="4099" name="Content Placeholder 2"/>
          <p:cNvSpPr>
            <a:spLocks noGrp="1"/>
          </p:cNvSpPr>
          <p:nvPr>
            <p:ph idx="1"/>
          </p:nvPr>
        </p:nvSpPr>
        <p:spPr/>
        <p:txBody>
          <a:bodyPr/>
          <a:lstStyle/>
          <a:p>
            <a:pPr eaLnBrk="1" hangingPunct="1">
              <a:buFontTx/>
              <a:buNone/>
            </a:pPr>
            <a:r>
              <a:rPr lang="en-GB" sz="2000" b="1" dirty="0" smtClean="0"/>
              <a:t>Chairman		Richard Fisher			</a:t>
            </a:r>
          </a:p>
          <a:p>
            <a:pPr eaLnBrk="1" hangingPunct="1">
              <a:buFontTx/>
              <a:buNone/>
            </a:pPr>
            <a:r>
              <a:rPr lang="en-GB" sz="2000" b="1" dirty="0" smtClean="0"/>
              <a:t>Vice Chairman			</a:t>
            </a:r>
          </a:p>
          <a:p>
            <a:pPr eaLnBrk="1" hangingPunct="1">
              <a:buFontTx/>
              <a:buNone/>
            </a:pPr>
            <a:r>
              <a:rPr lang="en-GB" sz="2000" b="1" dirty="0" smtClean="0"/>
              <a:t>Secretary		Alan Gascoigne		       </a:t>
            </a:r>
          </a:p>
          <a:p>
            <a:pPr eaLnBrk="1" hangingPunct="1">
              <a:buFontTx/>
              <a:buNone/>
            </a:pPr>
            <a:r>
              <a:rPr lang="en-GB" sz="2000" b="1" dirty="0" smtClean="0"/>
              <a:t>Treasurer		Richard McMahon	</a:t>
            </a:r>
          </a:p>
          <a:p>
            <a:pPr eaLnBrk="1" hangingPunct="1">
              <a:buFontTx/>
              <a:buNone/>
            </a:pPr>
            <a:r>
              <a:rPr lang="en-GB" sz="2000" b="1" dirty="0" smtClean="0"/>
              <a:t>1</a:t>
            </a:r>
            <a:r>
              <a:rPr lang="en-GB" sz="2000" b="1" baseline="30000" dirty="0" smtClean="0"/>
              <a:t>st</a:t>
            </a:r>
            <a:r>
              <a:rPr lang="en-GB" sz="2000" b="1" dirty="0" smtClean="0"/>
              <a:t> Team Manager	Chris Reynolds	</a:t>
            </a:r>
          </a:p>
          <a:p>
            <a:pPr eaLnBrk="1" hangingPunct="1">
              <a:buFontTx/>
              <a:buNone/>
            </a:pPr>
            <a:r>
              <a:rPr lang="en-GB" sz="2000" b="1" dirty="0" smtClean="0"/>
              <a:t>Res Team Manager	Chris Morris</a:t>
            </a:r>
          </a:p>
          <a:p>
            <a:pPr eaLnBrk="1" hangingPunct="1">
              <a:buFontTx/>
              <a:buNone/>
            </a:pPr>
            <a:r>
              <a:rPr lang="en-GB" sz="2000" b="1" dirty="0" smtClean="0"/>
              <a:t>“A” Team Manager	Steve Finch</a:t>
            </a:r>
          </a:p>
          <a:p>
            <a:pPr eaLnBrk="1" hangingPunct="1">
              <a:buFontTx/>
              <a:buNone/>
            </a:pPr>
            <a:endParaRPr lang="en-GB" sz="2000" b="1" dirty="0" smtClean="0"/>
          </a:p>
          <a:p>
            <a:pPr eaLnBrk="1" hangingPunct="1">
              <a:buFontTx/>
              <a:buNone/>
            </a:pPr>
            <a:r>
              <a:rPr lang="en-GB" sz="2000" b="1" dirty="0" smtClean="0"/>
              <a:t>1</a:t>
            </a:r>
            <a:r>
              <a:rPr lang="en-GB" sz="2000" b="1" baseline="30000" dirty="0" smtClean="0"/>
              <a:t>st</a:t>
            </a:r>
            <a:r>
              <a:rPr lang="en-GB" sz="2000" b="1" dirty="0" smtClean="0"/>
              <a:t> Team			Oxford Senior League Div 1</a:t>
            </a:r>
          </a:p>
          <a:p>
            <a:pPr eaLnBrk="1" hangingPunct="1">
              <a:buFontTx/>
              <a:buNone/>
            </a:pPr>
            <a:r>
              <a:rPr lang="en-GB" sz="2000" b="1" dirty="0" smtClean="0"/>
              <a:t>“A” Team		Oxford League Reserve Div 2</a:t>
            </a:r>
          </a:p>
          <a:p>
            <a:pPr eaLnBrk="1" hangingPunct="1">
              <a:buFontTx/>
              <a:buNone/>
            </a:pPr>
            <a:r>
              <a:rPr lang="en-GB" sz="2000" b="1" dirty="0" smtClean="0"/>
              <a:t>Res Team		Banbury &amp; Lord Jersey League Div 1	</a:t>
            </a:r>
          </a:p>
          <a:p>
            <a:pPr eaLnBrk="1" hangingPunct="1">
              <a:buFontTx/>
              <a:buNone/>
            </a:pPr>
            <a:endParaRPr lang="en-US" sz="2000" b="1" dirty="0" smtClean="0"/>
          </a:p>
          <a:p>
            <a:pPr eaLnBrk="1" hangingPunct="1"/>
            <a:endParaRPr lang="en-GB"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March 15</a:t>
            </a:r>
            <a:r>
              <a:rPr lang="en-GB" sz="3600" b="1" baseline="30000" dirty="0" smtClean="0"/>
              <a:t>th</a:t>
            </a:r>
            <a:r>
              <a:rPr lang="en-GB" sz="3600" b="1" dirty="0" smtClean="0"/>
              <a:t> 2014</a:t>
            </a:r>
            <a:br>
              <a:rPr lang="en-GB" sz="3600" b="1" dirty="0" smtClean="0"/>
            </a:br>
            <a:r>
              <a:rPr lang="en-GB" sz="3100" b="1" dirty="0" smtClean="0"/>
              <a:t>Oxon Senior League Div 2 -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Middleton Cheney “A”  5 v 0  Marston Saints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St. Finch		</a:t>
            </a:r>
          </a:p>
          <a:p>
            <a:pPr>
              <a:lnSpc>
                <a:spcPct val="80000"/>
              </a:lnSpc>
              <a:buNone/>
            </a:pPr>
            <a:r>
              <a:rPr lang="en-GB" sz="1600" b="1" dirty="0" smtClean="0"/>
              <a:t>A. Jones</a:t>
            </a:r>
          </a:p>
          <a:p>
            <a:pPr>
              <a:lnSpc>
                <a:spcPct val="80000"/>
              </a:lnSpc>
              <a:buFontTx/>
              <a:buNone/>
            </a:pPr>
            <a:r>
              <a:rPr lang="en-GB" sz="1600" b="1" dirty="0" smtClean="0"/>
              <a:t>L. Gascoigne	</a:t>
            </a:r>
          </a:p>
          <a:p>
            <a:pPr>
              <a:lnSpc>
                <a:spcPct val="80000"/>
              </a:lnSpc>
              <a:buFontTx/>
              <a:buNone/>
            </a:pPr>
            <a:r>
              <a:rPr lang="en-GB" sz="1600" b="1" dirty="0" smtClean="0"/>
              <a:t>S. O’Brian		</a:t>
            </a:r>
          </a:p>
          <a:p>
            <a:pPr>
              <a:lnSpc>
                <a:spcPct val="80000"/>
              </a:lnSpc>
              <a:buFontTx/>
              <a:buNone/>
            </a:pPr>
            <a:r>
              <a:rPr lang="en-GB" sz="1600" b="1" dirty="0" smtClean="0"/>
              <a:t>M. Ward				Goal scorers	J. Hart </a:t>
            </a:r>
          </a:p>
          <a:p>
            <a:pPr>
              <a:lnSpc>
                <a:spcPct val="80000"/>
              </a:lnSpc>
              <a:buFontTx/>
              <a:buNone/>
            </a:pPr>
            <a:r>
              <a:rPr lang="en-GB" sz="1600" b="1" dirty="0" smtClean="0"/>
              <a:t>E. Somerton					S. O’Brian 2</a:t>
            </a:r>
          </a:p>
          <a:p>
            <a:pPr>
              <a:lnSpc>
                <a:spcPct val="80000"/>
              </a:lnSpc>
              <a:buFontTx/>
              <a:buNone/>
            </a:pPr>
            <a:r>
              <a:rPr lang="en-GB" sz="1600" b="1" dirty="0" smtClean="0"/>
              <a:t>L. Finch						M. Ramsdale</a:t>
            </a:r>
          </a:p>
          <a:p>
            <a:pPr>
              <a:lnSpc>
                <a:spcPct val="80000"/>
              </a:lnSpc>
              <a:buNone/>
            </a:pPr>
            <a:r>
              <a:rPr lang="en-GB" sz="1600" b="1" dirty="0" smtClean="0"/>
              <a:t>C. Heritage					E. Somerton	</a:t>
            </a:r>
          </a:p>
          <a:p>
            <a:pPr>
              <a:lnSpc>
                <a:spcPct val="80000"/>
              </a:lnSpc>
              <a:buNone/>
            </a:pPr>
            <a:r>
              <a:rPr lang="en-GB" sz="1600" b="1" dirty="0" smtClean="0"/>
              <a:t>B. Hawkes					</a:t>
            </a:r>
          </a:p>
          <a:p>
            <a:pPr>
              <a:lnSpc>
                <a:spcPct val="80000"/>
              </a:lnSpc>
              <a:buNone/>
            </a:pPr>
            <a:r>
              <a:rPr lang="en-GB" sz="1600" b="1" dirty="0" smtClean="0"/>
              <a:t>M. Ramsdale	Booked		</a:t>
            </a:r>
          </a:p>
          <a:p>
            <a:pPr>
              <a:lnSpc>
                <a:spcPct val="80000"/>
              </a:lnSpc>
              <a:buNone/>
            </a:pPr>
            <a:r>
              <a:rPr lang="en-GB" sz="1600" b="1" dirty="0" smtClean="0"/>
              <a:t>D. Fuller		Booked</a:t>
            </a:r>
          </a:p>
          <a:p>
            <a:pPr>
              <a:lnSpc>
                <a:spcPct val="80000"/>
              </a:lnSpc>
              <a:buNone/>
            </a:pPr>
            <a:r>
              <a:rPr lang="en-GB" sz="1600" b="1" dirty="0" smtClean="0"/>
              <a:t>M. Berry		</a:t>
            </a:r>
          </a:p>
          <a:p>
            <a:pPr>
              <a:lnSpc>
                <a:spcPct val="80000"/>
              </a:lnSpc>
              <a:buNone/>
            </a:pPr>
            <a:r>
              <a:rPr lang="en-GB" sz="1600" b="1" dirty="0" smtClean="0"/>
              <a:t>J. Jeacock</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970318"/>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Middleton Cheney Reserves</a:t>
            </a:r>
            <a:r>
              <a:rPr lang="en-GB" b="1" dirty="0" smtClean="0"/>
              <a:t>  5    </a:t>
            </a:r>
            <a:r>
              <a:rPr lang="en-GB" b="1" u="sng" dirty="0" smtClean="0"/>
              <a:t>Marston Saints Reserves</a:t>
            </a:r>
            <a:r>
              <a:rPr lang="en-GB" b="1" dirty="0" smtClean="0"/>
              <a:t>  0</a:t>
            </a:r>
            <a:br>
              <a:rPr lang="en-GB" b="1" dirty="0" smtClean="0"/>
            </a:br>
            <a:r>
              <a:rPr lang="en-GB" b="1" dirty="0" smtClean="0"/>
              <a:t/>
            </a:r>
            <a:br>
              <a:rPr lang="en-GB" b="1" dirty="0" smtClean="0"/>
            </a:br>
            <a:r>
              <a:rPr lang="en-GB" b="1" dirty="0" smtClean="0"/>
              <a:t>Saturday, 15 March 2014</a:t>
            </a:r>
            <a:endParaRPr lang="en-GB" dirty="0" smtClean="0"/>
          </a:p>
          <a:p>
            <a:r>
              <a:rPr lang="en-GB" dirty="0" smtClean="0"/>
              <a:t>MC: Steve O’Brien (2), Josh Hart, Mike Ramsdale, Ed Somerton     </a:t>
            </a:r>
          </a:p>
          <a:p>
            <a:r>
              <a:rPr lang="en-GB" dirty="0" smtClean="0"/>
              <a:t>                                              </a:t>
            </a:r>
          </a:p>
          <a:p>
            <a:r>
              <a:rPr lang="en-GB" dirty="0" smtClean="0"/>
              <a:t>Middleton maintained their push for the League title, picking up another 3 points against visitors Marston Saints. The visitors played most of the game with 10 men as they waited for a player to arrive and this gave Cheney the chance to dominate the game and put it out of reach before he turned up. Ed Somerton gave Middleton the lead mid-way through the first half and a Mike Ramsdale free kick ten minutes before half time made sure they had a comfortable advantage going in to the break. Two goals from Steve O’Brien and another from strike partner Josh Hart sealed a comfortable victory.</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March 22</a:t>
            </a:r>
            <a:r>
              <a:rPr lang="en-GB" sz="3600" b="1" baseline="30000" dirty="0" smtClean="0"/>
              <a:t>nd</a:t>
            </a:r>
            <a:r>
              <a:rPr lang="en-GB" sz="3600" b="1" dirty="0" smtClean="0"/>
              <a:t> 2014</a:t>
            </a:r>
            <a:br>
              <a:rPr lang="en-GB" sz="3600" b="1" dirty="0" smtClean="0"/>
            </a:br>
            <a:r>
              <a:rPr lang="en-GB" sz="3100" b="1" dirty="0" smtClean="0"/>
              <a:t>Oxon Senior League Div 2 -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Middleton Cheney “A”  4 v 1  Freeland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St. Finch		</a:t>
            </a:r>
          </a:p>
          <a:p>
            <a:pPr>
              <a:lnSpc>
                <a:spcPct val="80000"/>
              </a:lnSpc>
              <a:buNone/>
            </a:pPr>
            <a:r>
              <a:rPr lang="en-GB" sz="1600" b="1" dirty="0" smtClean="0"/>
              <a:t>A. Jones</a:t>
            </a:r>
          </a:p>
          <a:p>
            <a:pPr>
              <a:lnSpc>
                <a:spcPct val="80000"/>
              </a:lnSpc>
              <a:buFontTx/>
              <a:buNone/>
            </a:pPr>
            <a:r>
              <a:rPr lang="en-GB" sz="1600" b="1" dirty="0" smtClean="0"/>
              <a:t>L. Gascoigne	</a:t>
            </a:r>
          </a:p>
          <a:p>
            <a:pPr>
              <a:lnSpc>
                <a:spcPct val="80000"/>
              </a:lnSpc>
              <a:buFontTx/>
              <a:buNone/>
            </a:pPr>
            <a:r>
              <a:rPr lang="en-GB" sz="1600" b="1" dirty="0" smtClean="0"/>
              <a:t>S. O’Brian		Booked			Goal scorers	J. Hart 2</a:t>
            </a:r>
          </a:p>
          <a:p>
            <a:pPr>
              <a:lnSpc>
                <a:spcPct val="80000"/>
              </a:lnSpc>
              <a:buFontTx/>
              <a:buNone/>
            </a:pPr>
            <a:r>
              <a:rPr lang="en-GB" sz="1600" b="1" dirty="0" smtClean="0"/>
              <a:t>E. Somerton						S. O’Brian 2</a:t>
            </a:r>
          </a:p>
          <a:p>
            <a:pPr>
              <a:lnSpc>
                <a:spcPct val="80000"/>
              </a:lnSpc>
              <a:buFontTx/>
              <a:buNone/>
            </a:pPr>
            <a:r>
              <a:rPr lang="en-GB" sz="1600" b="1" dirty="0" smtClean="0"/>
              <a:t>C. Heritage					</a:t>
            </a:r>
          </a:p>
          <a:p>
            <a:pPr>
              <a:lnSpc>
                <a:spcPct val="80000"/>
              </a:lnSpc>
              <a:buFontTx/>
              <a:buNone/>
            </a:pPr>
            <a:r>
              <a:rPr lang="en-GB" sz="1600" b="1" dirty="0" smtClean="0"/>
              <a:t>R. Lafferty						</a:t>
            </a:r>
          </a:p>
          <a:p>
            <a:pPr>
              <a:lnSpc>
                <a:spcPct val="80000"/>
              </a:lnSpc>
              <a:buNone/>
            </a:pPr>
            <a:r>
              <a:rPr lang="en-GB" sz="1600" b="1" dirty="0" smtClean="0"/>
              <a:t>T. Mitchell		Booked					</a:t>
            </a:r>
          </a:p>
          <a:p>
            <a:pPr>
              <a:lnSpc>
                <a:spcPct val="80000"/>
              </a:lnSpc>
              <a:buNone/>
            </a:pPr>
            <a:r>
              <a:rPr lang="en-GB" sz="1600" b="1" dirty="0" smtClean="0"/>
              <a:t>M. Berry				</a:t>
            </a:r>
          </a:p>
          <a:p>
            <a:pPr>
              <a:lnSpc>
                <a:spcPct val="80000"/>
              </a:lnSpc>
              <a:buNone/>
            </a:pPr>
            <a:r>
              <a:rPr lang="en-GB" sz="1600" b="1" dirty="0" smtClean="0"/>
              <a:t>J. Jeacock				</a:t>
            </a:r>
          </a:p>
          <a:p>
            <a:pPr>
              <a:lnSpc>
                <a:spcPct val="80000"/>
              </a:lnSpc>
              <a:buNone/>
            </a:pPr>
            <a:r>
              <a:rPr lang="en-GB" sz="1600" b="1" dirty="0" smtClean="0"/>
              <a:t>E. Chevis		</a:t>
            </a:r>
          </a:p>
          <a:p>
            <a:pPr>
              <a:lnSpc>
                <a:spcPct val="80000"/>
              </a:lnSpc>
              <a:buNone/>
            </a:pPr>
            <a:r>
              <a:rPr lang="en-GB" sz="1600" b="1" dirty="0" smtClean="0"/>
              <a:t>T. Salt		</a:t>
            </a:r>
          </a:p>
          <a:p>
            <a:pPr>
              <a:lnSpc>
                <a:spcPct val="80000"/>
              </a:lnSpc>
              <a:buNone/>
            </a:pPr>
            <a:r>
              <a:rPr lang="en-GB" sz="1600" b="1" dirty="0" smtClean="0"/>
              <a:t>N. Bracey</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524315"/>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Middleton Cheney Reserves</a:t>
            </a:r>
            <a:r>
              <a:rPr lang="en-GB" b="1" dirty="0" smtClean="0"/>
              <a:t>  4    </a:t>
            </a:r>
            <a:r>
              <a:rPr lang="en-GB" b="1" u="sng" dirty="0" smtClean="0"/>
              <a:t>Freeland Reserves</a:t>
            </a:r>
            <a:r>
              <a:rPr lang="en-GB" b="1" dirty="0" smtClean="0"/>
              <a:t>  1</a:t>
            </a:r>
            <a:br>
              <a:rPr lang="en-GB" b="1" dirty="0" smtClean="0"/>
            </a:br>
            <a:r>
              <a:rPr lang="en-GB" b="1" dirty="0" smtClean="0"/>
              <a:t/>
            </a:r>
            <a:br>
              <a:rPr lang="en-GB" b="1" dirty="0" smtClean="0"/>
            </a:br>
            <a:r>
              <a:rPr lang="en-GB" b="1" dirty="0" smtClean="0"/>
              <a:t>Saturday, 22 March 2014</a:t>
            </a:r>
            <a:endParaRPr lang="en-GB" dirty="0" smtClean="0"/>
          </a:p>
          <a:p>
            <a:r>
              <a:rPr lang="en-GB" dirty="0" smtClean="0"/>
              <a:t>MC: Steve O’Brien (2), Josh Hart (2)</a:t>
            </a:r>
          </a:p>
          <a:p>
            <a:r>
              <a:rPr lang="en-GB" dirty="0" smtClean="0"/>
              <a:t>Freeland: Ashley Blackwell</a:t>
            </a:r>
          </a:p>
          <a:p>
            <a:endParaRPr lang="en-GB" dirty="0" smtClean="0"/>
          </a:p>
          <a:p>
            <a:r>
              <a:rPr lang="en-GB" dirty="0" smtClean="0"/>
              <a:t>A brace of goals each from strikers Steve O’Brien and Josh Hart saw Middleton clinch victory over visiting Freeland and with it the Division Two title with three games still remaining. O’Brien opened the scoring mid-way through the half but Ashley Blackwell ensured the visitors stayed in the game by equalizing shortly afterwards. Hart put the home side ahead again 10 minutes before the break and ensured that Cheney went in at half time with their noses in front.</a:t>
            </a:r>
          </a:p>
          <a:p>
            <a:r>
              <a:rPr lang="en-GB" dirty="0" smtClean="0"/>
              <a:t>The second half continued to be a tough battle, but with the wind at their backs, Cheney started to wear down the opposition and a second goal from Hart put them in a commanding position before O’Brien scored again to secure the points and the title for Middleton.</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March 29</a:t>
            </a:r>
            <a:r>
              <a:rPr lang="en-GB" sz="3600" b="1" baseline="30000" dirty="0" smtClean="0"/>
              <a:t>th</a:t>
            </a:r>
            <a:r>
              <a:rPr lang="en-GB" sz="3600" b="1" dirty="0" smtClean="0"/>
              <a:t> 2014</a:t>
            </a:r>
            <a:br>
              <a:rPr lang="en-GB" sz="3600" b="1" dirty="0" smtClean="0"/>
            </a:br>
            <a:r>
              <a:rPr lang="en-GB" sz="3100" b="1" dirty="0" smtClean="0"/>
              <a:t>Oxon Senior League Div 2 -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Adderbury Res  1 v 3  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St. Finch		</a:t>
            </a:r>
          </a:p>
          <a:p>
            <a:pPr>
              <a:lnSpc>
                <a:spcPct val="80000"/>
              </a:lnSpc>
              <a:buNone/>
            </a:pPr>
            <a:r>
              <a:rPr lang="en-GB" sz="1600" b="1" dirty="0" smtClean="0"/>
              <a:t>A. Jones</a:t>
            </a:r>
          </a:p>
          <a:p>
            <a:pPr>
              <a:lnSpc>
                <a:spcPct val="80000"/>
              </a:lnSpc>
              <a:buFontTx/>
              <a:buNone/>
            </a:pPr>
            <a:r>
              <a:rPr lang="en-GB" sz="1600" b="1" dirty="0" smtClean="0"/>
              <a:t>L. Gascoigne	</a:t>
            </a:r>
          </a:p>
          <a:p>
            <a:pPr>
              <a:lnSpc>
                <a:spcPct val="80000"/>
              </a:lnSpc>
              <a:buFontTx/>
              <a:buNone/>
            </a:pPr>
            <a:r>
              <a:rPr lang="en-GB" sz="1600" b="1" dirty="0" smtClean="0"/>
              <a:t>S. O’Brian</a:t>
            </a:r>
          </a:p>
          <a:p>
            <a:pPr>
              <a:lnSpc>
                <a:spcPct val="80000"/>
              </a:lnSpc>
              <a:buFontTx/>
              <a:buNone/>
            </a:pPr>
            <a:r>
              <a:rPr lang="en-GB" sz="1600" b="1" dirty="0" smtClean="0"/>
              <a:t>M. Ward					Goal scorers	J. Hart 2</a:t>
            </a:r>
          </a:p>
          <a:p>
            <a:pPr>
              <a:lnSpc>
                <a:spcPct val="80000"/>
              </a:lnSpc>
              <a:buFontTx/>
              <a:buNone/>
            </a:pPr>
            <a:r>
              <a:rPr lang="en-GB" sz="1600" b="1" dirty="0" smtClean="0"/>
              <a:t>E. Somerton						J. Watts</a:t>
            </a:r>
          </a:p>
          <a:p>
            <a:pPr>
              <a:lnSpc>
                <a:spcPct val="80000"/>
              </a:lnSpc>
              <a:buFontTx/>
              <a:buNone/>
            </a:pPr>
            <a:r>
              <a:rPr lang="en-GB" sz="1600" b="1" dirty="0" smtClean="0"/>
              <a:t>L. Finch					</a:t>
            </a:r>
          </a:p>
          <a:p>
            <a:pPr>
              <a:lnSpc>
                <a:spcPct val="80000"/>
              </a:lnSpc>
              <a:buFontTx/>
              <a:buNone/>
            </a:pPr>
            <a:r>
              <a:rPr lang="en-GB" sz="1600" b="1" dirty="0" smtClean="0"/>
              <a:t>C. Heritage						</a:t>
            </a:r>
          </a:p>
          <a:p>
            <a:pPr>
              <a:lnSpc>
                <a:spcPct val="80000"/>
              </a:lnSpc>
              <a:buNone/>
            </a:pPr>
            <a:r>
              <a:rPr lang="en-GB" sz="1600" b="1" dirty="0" smtClean="0"/>
              <a:t>S. White							</a:t>
            </a:r>
          </a:p>
          <a:p>
            <a:pPr>
              <a:lnSpc>
                <a:spcPct val="80000"/>
              </a:lnSpc>
              <a:buNone/>
            </a:pPr>
            <a:r>
              <a:rPr lang="en-GB" sz="1600" b="1" dirty="0" smtClean="0"/>
              <a:t>M. Berry				</a:t>
            </a:r>
          </a:p>
          <a:p>
            <a:pPr>
              <a:lnSpc>
                <a:spcPct val="80000"/>
              </a:lnSpc>
              <a:buNone/>
            </a:pPr>
            <a:r>
              <a:rPr lang="en-GB" sz="1600" b="1" dirty="0" smtClean="0"/>
              <a:t>K. Wynne				</a:t>
            </a:r>
          </a:p>
          <a:p>
            <a:pPr>
              <a:lnSpc>
                <a:spcPct val="80000"/>
              </a:lnSpc>
              <a:buNone/>
            </a:pPr>
            <a:r>
              <a:rPr lang="en-GB" sz="1600" b="1" dirty="0" smtClean="0"/>
              <a:t>J. Watts		</a:t>
            </a:r>
          </a:p>
          <a:p>
            <a:pPr>
              <a:lnSpc>
                <a:spcPct val="80000"/>
              </a:lnSpc>
              <a:buNone/>
            </a:pPr>
            <a:r>
              <a:rPr lang="en-GB" sz="1600" b="1" dirty="0" smtClean="0"/>
              <a:t>G. Richards		</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294305"/>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Adderbury Park Reserves</a:t>
            </a:r>
            <a:r>
              <a:rPr lang="en-GB" b="1" dirty="0" smtClean="0"/>
              <a:t>  1    </a:t>
            </a:r>
            <a:r>
              <a:rPr lang="en-GB" b="1" u="sng" dirty="0" smtClean="0"/>
              <a:t>Middleton Cheney Reserves</a:t>
            </a:r>
            <a:r>
              <a:rPr lang="en-GB" b="1" dirty="0" smtClean="0"/>
              <a:t>  3</a:t>
            </a:r>
            <a:br>
              <a:rPr lang="en-GB" b="1" dirty="0" smtClean="0"/>
            </a:br>
            <a:r>
              <a:rPr lang="en-GB" b="1" dirty="0" smtClean="0"/>
              <a:t/>
            </a:r>
            <a:br>
              <a:rPr lang="en-GB" b="1" dirty="0" smtClean="0"/>
            </a:br>
            <a:r>
              <a:rPr lang="en-GB" b="1" dirty="0" smtClean="0"/>
              <a:t>Saturday, 29 March 2014</a:t>
            </a:r>
            <a:endParaRPr lang="en-GB" dirty="0" smtClean="0"/>
          </a:p>
          <a:p>
            <a:r>
              <a:rPr lang="en-GB" dirty="0" smtClean="0"/>
              <a:t>Adderbury: Mark Essex</a:t>
            </a:r>
          </a:p>
          <a:p>
            <a:r>
              <a:rPr lang="en-GB" dirty="0" smtClean="0"/>
              <a:t>Middleton Cheney: Josh hart (2). Tommy Owen.</a:t>
            </a:r>
          </a:p>
          <a:p>
            <a:r>
              <a:rPr lang="en-GB" dirty="0" smtClean="0"/>
              <a:t>Middleton Cheney came to the Lucy Pluckett as league winner again Adderbury Park who are fitting for a good league position. Adderbury name a experienced starting  11 with Steve Hiron, Mark Essex and James Gibbard. Sadly no goal keeper meant Player manager had to wear the Gloves. Adderbury started off the better team with quick attacking down the left Louis Winkworth and Neil Skidmore causing no end of trouble. Middleton Cheney made three great saves in the first 15 minute. Klye Forbes, Mark Essex and Louis Winkworth. A fantastic corner was whipped in by the impressive Josh Cohenny and clicked on by Essex only to see Kyle Forbes hit the cross bar from close range. Cheney had a chance to score as they’re striker beat the off side trap and was one on one, David Seeney saved well with his legs. Middleton did take the lead after winning two 50-50 challenges and squaring the ball to the unmarked striker. Adderbury spent the rest of the half pushing for goal and defending well . HT 1-0</a:t>
            </a:r>
          </a:p>
          <a:p>
            <a:r>
              <a:rPr lang="en-GB" dirty="0" smtClean="0"/>
              <a:t>The tide seem to change in second half with Adderbury unable to keep the ball and hit down the wings. Middleton seemed to have more of the ball and was pushing for a goal. Middleton did double the lead when a ball over the top and left a foot race between a speedy striker and James (the slug) Gibbard who raced through to prod the ball passed the keeper. Captain Mark Farrow was injured and with no subs meant he had to go in goal and David Seeney replaces him.  He couldn’t do anything about the third gaol as a good cross was floated in and finished off perfectly. Adderbury did get on the score sheet when David Seeney got down the left and crossed in for Mark Essex to head home from close range nothing but a consolation </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April</a:t>
            </a:r>
            <a:r>
              <a:rPr lang="en-GB" sz="3600" b="1" dirty="0" smtClean="0"/>
              <a:t> 19</a:t>
            </a:r>
            <a:r>
              <a:rPr lang="en-GB" sz="3600" b="1" baseline="30000" dirty="0" smtClean="0"/>
              <a:t>th</a:t>
            </a:r>
            <a:r>
              <a:rPr lang="en-GB" sz="3600" b="1" dirty="0" smtClean="0"/>
              <a:t> </a:t>
            </a:r>
            <a:r>
              <a:rPr lang="en-GB" sz="3600" b="1" dirty="0" smtClean="0"/>
              <a:t>2014</a:t>
            </a:r>
            <a:br>
              <a:rPr lang="en-GB" sz="3600" b="1" dirty="0" smtClean="0"/>
            </a:br>
            <a:r>
              <a:rPr lang="en-GB" sz="3100" b="1" dirty="0" smtClean="0"/>
              <a:t>Archie Goddard Cup</a:t>
            </a:r>
            <a:r>
              <a:rPr lang="en-GB" sz="3100" b="1" dirty="0" smtClean="0"/>
              <a:t> </a:t>
            </a:r>
            <a:r>
              <a:rPr lang="en-GB" sz="3100" b="1" dirty="0" smtClean="0"/>
              <a:t>- </a:t>
            </a:r>
            <a:r>
              <a:rPr lang="en-GB" sz="3100" b="1" dirty="0" smtClean="0"/>
              <a:t>Home</a:t>
            </a:r>
            <a:endParaRPr lang="en-GB" sz="3100" b="1" dirty="0" smtClean="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a:t>
            </a:r>
            <a:r>
              <a:rPr lang="en-GB" sz="2000" b="1" dirty="0" smtClean="0"/>
              <a:t>Middleton Cheney “A</a:t>
            </a:r>
            <a:r>
              <a:rPr lang="en-GB" sz="2000" b="1" dirty="0" smtClean="0"/>
              <a:t>”  6 v 3  Adderbury Park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A. Jones</a:t>
            </a:r>
            <a:r>
              <a:rPr lang="en-GB" sz="1600" b="1" dirty="0" smtClean="0"/>
              <a:t>		</a:t>
            </a:r>
          </a:p>
          <a:p>
            <a:pPr>
              <a:lnSpc>
                <a:spcPct val="80000"/>
              </a:lnSpc>
              <a:buNone/>
            </a:pPr>
            <a:r>
              <a:rPr lang="en-GB" sz="1600" b="1" dirty="0" smtClean="0"/>
              <a:t>S. O’Brian</a:t>
            </a:r>
            <a:endParaRPr lang="en-GB" sz="1600" b="1" dirty="0" smtClean="0"/>
          </a:p>
          <a:p>
            <a:pPr>
              <a:lnSpc>
                <a:spcPct val="80000"/>
              </a:lnSpc>
              <a:buFontTx/>
              <a:buNone/>
            </a:pPr>
            <a:r>
              <a:rPr lang="en-GB" sz="1600" b="1" dirty="0" smtClean="0"/>
              <a:t>M. Ward</a:t>
            </a:r>
            <a:r>
              <a:rPr lang="en-GB" sz="1600" b="1" dirty="0" smtClean="0"/>
              <a:t>	</a:t>
            </a:r>
          </a:p>
          <a:p>
            <a:pPr>
              <a:lnSpc>
                <a:spcPct val="80000"/>
              </a:lnSpc>
              <a:buFontTx/>
              <a:buNone/>
            </a:pPr>
            <a:r>
              <a:rPr lang="en-GB" sz="1600" b="1" dirty="0" smtClean="0"/>
              <a:t>L. Finch</a:t>
            </a:r>
            <a:endParaRPr lang="en-GB" sz="1600" b="1" dirty="0" smtClean="0"/>
          </a:p>
          <a:p>
            <a:pPr>
              <a:lnSpc>
                <a:spcPct val="80000"/>
              </a:lnSpc>
              <a:buFontTx/>
              <a:buNone/>
            </a:pPr>
            <a:r>
              <a:rPr lang="en-GB" sz="1600" b="1" dirty="0" smtClean="0"/>
              <a:t>C. Heritage</a:t>
            </a:r>
            <a:r>
              <a:rPr lang="en-GB" sz="1600" b="1" dirty="0" smtClean="0"/>
              <a:t>				</a:t>
            </a:r>
            <a:r>
              <a:rPr lang="en-GB" sz="1600" b="1" dirty="0" smtClean="0"/>
              <a:t>Goal </a:t>
            </a:r>
            <a:r>
              <a:rPr lang="en-GB" sz="1600" b="1" dirty="0" smtClean="0"/>
              <a:t>scorers	J. Hart </a:t>
            </a:r>
            <a:r>
              <a:rPr lang="en-GB" sz="1600" b="1" dirty="0" smtClean="0"/>
              <a:t>3</a:t>
            </a:r>
            <a:endParaRPr lang="en-GB" sz="1600" b="1" dirty="0" smtClean="0"/>
          </a:p>
          <a:p>
            <a:pPr>
              <a:lnSpc>
                <a:spcPct val="80000"/>
              </a:lnSpc>
              <a:buFontTx/>
              <a:buNone/>
            </a:pPr>
            <a:r>
              <a:rPr lang="en-GB" sz="1600" b="1" dirty="0" smtClean="0"/>
              <a:t>S. White		Booked</a:t>
            </a:r>
            <a:r>
              <a:rPr lang="en-GB" sz="1600" b="1" dirty="0" smtClean="0"/>
              <a:t>					</a:t>
            </a:r>
            <a:r>
              <a:rPr lang="en-GB" sz="1600" b="1" dirty="0" smtClean="0"/>
              <a:t>S. O’Brian</a:t>
            </a:r>
            <a:endParaRPr lang="en-GB" sz="1600" b="1" dirty="0" smtClean="0"/>
          </a:p>
          <a:p>
            <a:pPr>
              <a:lnSpc>
                <a:spcPct val="80000"/>
              </a:lnSpc>
              <a:buFontTx/>
              <a:buNone/>
            </a:pPr>
            <a:r>
              <a:rPr lang="en-GB" sz="1600" b="1" dirty="0" smtClean="0"/>
              <a:t>T. Mitchell</a:t>
            </a:r>
            <a:r>
              <a:rPr lang="en-GB" sz="1600" b="1" dirty="0" smtClean="0"/>
              <a:t>					</a:t>
            </a:r>
            <a:r>
              <a:rPr lang="en-GB" sz="1600" b="1" dirty="0" smtClean="0"/>
              <a:t>		S. Ciballi</a:t>
            </a:r>
            <a:endParaRPr lang="en-GB" sz="1600" b="1" dirty="0" smtClean="0"/>
          </a:p>
          <a:p>
            <a:pPr>
              <a:lnSpc>
                <a:spcPct val="80000"/>
              </a:lnSpc>
              <a:buFontTx/>
              <a:buNone/>
            </a:pPr>
            <a:r>
              <a:rPr lang="en-GB" sz="1600" b="1" dirty="0" smtClean="0"/>
              <a:t>T. Salt</a:t>
            </a:r>
            <a:r>
              <a:rPr lang="en-GB" sz="1600" b="1" dirty="0" smtClean="0"/>
              <a:t>						</a:t>
            </a:r>
            <a:r>
              <a:rPr lang="en-GB" sz="1600" b="1" dirty="0" smtClean="0"/>
              <a:t>	T. Mitchell</a:t>
            </a:r>
            <a:endParaRPr lang="en-GB" sz="1600" b="1" dirty="0" smtClean="0"/>
          </a:p>
          <a:p>
            <a:pPr>
              <a:lnSpc>
                <a:spcPct val="80000"/>
              </a:lnSpc>
              <a:buNone/>
            </a:pPr>
            <a:r>
              <a:rPr lang="en-GB" sz="1600" b="1" dirty="0" smtClean="0"/>
              <a:t>S. Ciballi</a:t>
            </a:r>
            <a:r>
              <a:rPr lang="en-GB" sz="1600" b="1" dirty="0" smtClean="0"/>
              <a:t>							</a:t>
            </a:r>
          </a:p>
          <a:p>
            <a:pPr>
              <a:lnSpc>
                <a:spcPct val="80000"/>
              </a:lnSpc>
              <a:buNone/>
            </a:pPr>
            <a:r>
              <a:rPr lang="en-GB" sz="1600" b="1" dirty="0" smtClean="0"/>
              <a:t>N. Bracey		Booked</a:t>
            </a:r>
            <a:r>
              <a:rPr lang="en-GB" sz="1600" b="1" dirty="0" smtClean="0"/>
              <a:t>				</a:t>
            </a:r>
          </a:p>
          <a:p>
            <a:pPr>
              <a:lnSpc>
                <a:spcPct val="80000"/>
              </a:lnSpc>
              <a:buNone/>
            </a:pPr>
            <a:r>
              <a:rPr lang="en-GB" sz="1600" b="1" dirty="0" smtClean="0"/>
              <a:t>S. Matthews</a:t>
            </a:r>
            <a:r>
              <a:rPr lang="en-GB" sz="1600" b="1" dirty="0" smtClean="0"/>
              <a:t>			</a:t>
            </a:r>
          </a:p>
          <a:p>
            <a:pPr>
              <a:lnSpc>
                <a:spcPct val="80000"/>
              </a:lnSpc>
              <a:buNone/>
            </a:pPr>
            <a:r>
              <a:rPr lang="en-GB" sz="1600" b="1" dirty="0" smtClean="0"/>
              <a:t>N. Wright</a:t>
            </a:r>
            <a:r>
              <a:rPr lang="en-GB" sz="1600" b="1" dirty="0" smtClean="0"/>
              <a:t>		</a:t>
            </a:r>
          </a:p>
          <a:p>
            <a:pPr>
              <a:lnSpc>
                <a:spcPct val="80000"/>
              </a:lnSpc>
              <a:buNone/>
            </a:pPr>
            <a:r>
              <a:rPr lang="en-GB" sz="1600" b="1" dirty="0" smtClean="0"/>
              <a:t>		</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r>
              <a:rPr lang="en-GB" b="1" dirty="0" smtClean="0"/>
              <a:t>Archie Goddard Cup - Group D</a:t>
            </a:r>
            <a:br>
              <a:rPr lang="en-GB" b="1" dirty="0" smtClean="0"/>
            </a:br>
            <a:r>
              <a:rPr lang="en-GB" b="1" dirty="0" smtClean="0"/>
              <a:t/>
            </a:r>
            <a:br>
              <a:rPr lang="en-GB" b="1" dirty="0" smtClean="0"/>
            </a:br>
            <a:r>
              <a:rPr lang="en-GB" b="1" u="sng" dirty="0" smtClean="0"/>
              <a:t>Middleton Cheney Reserves</a:t>
            </a:r>
            <a:r>
              <a:rPr lang="en-GB" b="1" dirty="0" smtClean="0"/>
              <a:t>  6    </a:t>
            </a:r>
            <a:r>
              <a:rPr lang="en-GB" b="1" u="sng" dirty="0" smtClean="0"/>
              <a:t>Adderbury Park Reserves</a:t>
            </a:r>
            <a:r>
              <a:rPr lang="en-GB" b="1" dirty="0" smtClean="0"/>
              <a:t>  2</a:t>
            </a:r>
            <a:br>
              <a:rPr lang="en-GB" b="1" dirty="0" smtClean="0"/>
            </a:br>
            <a:r>
              <a:rPr lang="en-GB" b="1" dirty="0" smtClean="0"/>
              <a:t/>
            </a:r>
            <a:br>
              <a:rPr lang="en-GB" b="1" dirty="0" smtClean="0"/>
            </a:br>
            <a:r>
              <a:rPr lang="en-GB" b="1" dirty="0" smtClean="0"/>
              <a:t>Saturday, 19 April 2014</a:t>
            </a:r>
            <a:endParaRPr lang="en-GB" dirty="0" smtClean="0"/>
          </a:p>
          <a:p>
            <a:r>
              <a:rPr lang="en-GB" dirty="0" smtClean="0"/>
              <a:t>Middleton Cheney Res  6 -  2    Adderbury Park Res</a:t>
            </a:r>
          </a:p>
          <a:p>
            <a:r>
              <a:rPr lang="en-GB" dirty="0" smtClean="0"/>
              <a:t> </a:t>
            </a:r>
          </a:p>
          <a:p>
            <a:r>
              <a:rPr lang="en-GB" dirty="0" smtClean="0"/>
              <a:t>Mid Cheney: Josh Hart (3), Steve O’Brien, Tom Mitchell, Steve Cibali </a:t>
            </a:r>
          </a:p>
          <a:p>
            <a:r>
              <a:rPr lang="en-GB" dirty="0" smtClean="0"/>
              <a:t>      </a:t>
            </a:r>
          </a:p>
          <a:p>
            <a:r>
              <a:rPr lang="en-GB" dirty="0" smtClean="0"/>
              <a:t>Addurbury: Kyle Forbes, Daniel Butler</a:t>
            </a:r>
          </a:p>
          <a:p>
            <a:r>
              <a:rPr lang="en-GB" dirty="0" smtClean="0"/>
              <a:t>      </a:t>
            </a:r>
          </a:p>
          <a:p>
            <a:r>
              <a:rPr lang="en-GB" dirty="0" smtClean="0"/>
              <a:t>Middleton came back from being two goals down to record a comfortable 6-2 victory in their final Archie Goddard Group D game.</a:t>
            </a:r>
          </a:p>
          <a:p>
            <a:r>
              <a:rPr lang="en-GB" dirty="0" smtClean="0"/>
              <a:t>Adderbury came flying out of the blocks and caught Cheney totally on the back foot, racing in to a two goal lead within the first 10 minutes thanks to goals from Kyle Forbes and Daniel Butler. The home side composed themselves and were level within 20 minutes through goals from Steve O’Brien and Josh Hart. They continued to maintain the pressure and scored two more before the break through Tom Mitchell and Steve Cibali.</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April</a:t>
            </a:r>
            <a:r>
              <a:rPr lang="en-GB" sz="3600" b="1" dirty="0" smtClean="0"/>
              <a:t> 26</a:t>
            </a:r>
            <a:r>
              <a:rPr lang="en-GB" sz="3600" b="1" baseline="30000" dirty="0" smtClean="0"/>
              <a:t>th</a:t>
            </a:r>
            <a:r>
              <a:rPr lang="en-GB" sz="3600" b="1" dirty="0" smtClean="0"/>
              <a:t> </a:t>
            </a:r>
            <a:r>
              <a:rPr lang="en-GB" sz="3600" b="1" dirty="0" smtClean="0"/>
              <a:t>2014</a:t>
            </a:r>
            <a:br>
              <a:rPr lang="en-GB" sz="3600" b="1" dirty="0" smtClean="0"/>
            </a:br>
            <a:r>
              <a:rPr lang="en-GB" sz="3100" b="1" dirty="0" smtClean="0"/>
              <a:t>Oxon Senior League Div 2 -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Bletcingdon Res  1 v 8</a:t>
            </a:r>
            <a:r>
              <a:rPr lang="en-GB" sz="2000" b="1" dirty="0" smtClean="0"/>
              <a:t>  </a:t>
            </a:r>
            <a:r>
              <a:rPr lang="en-GB" sz="2000" b="1" dirty="0" smtClean="0"/>
              <a:t>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St. Finch		</a:t>
            </a:r>
          </a:p>
          <a:p>
            <a:pPr>
              <a:lnSpc>
                <a:spcPct val="80000"/>
              </a:lnSpc>
              <a:buNone/>
            </a:pPr>
            <a:r>
              <a:rPr lang="en-GB" sz="1600" b="1" dirty="0" smtClean="0"/>
              <a:t>A. Jones</a:t>
            </a:r>
          </a:p>
          <a:p>
            <a:pPr>
              <a:lnSpc>
                <a:spcPct val="80000"/>
              </a:lnSpc>
              <a:buFontTx/>
              <a:buNone/>
            </a:pPr>
            <a:r>
              <a:rPr lang="en-GB" sz="1600" b="1" dirty="0" smtClean="0"/>
              <a:t>S. O’Brian</a:t>
            </a:r>
            <a:r>
              <a:rPr lang="en-GB" sz="1600" b="1" dirty="0" smtClean="0"/>
              <a:t>	</a:t>
            </a:r>
          </a:p>
          <a:p>
            <a:pPr>
              <a:lnSpc>
                <a:spcPct val="80000"/>
              </a:lnSpc>
              <a:buFontTx/>
              <a:buNone/>
            </a:pPr>
            <a:r>
              <a:rPr lang="en-GB" sz="1600" b="1" dirty="0" smtClean="0"/>
              <a:t>C. Heritage</a:t>
            </a:r>
            <a:endParaRPr lang="en-GB" sz="1600" b="1" dirty="0" smtClean="0"/>
          </a:p>
          <a:p>
            <a:pPr>
              <a:lnSpc>
                <a:spcPct val="80000"/>
              </a:lnSpc>
              <a:buFontTx/>
              <a:buNone/>
            </a:pPr>
            <a:r>
              <a:rPr lang="en-GB" sz="1600" b="1" dirty="0" smtClean="0"/>
              <a:t>R. Lafferty</a:t>
            </a:r>
            <a:r>
              <a:rPr lang="en-GB" sz="1600" b="1" dirty="0" smtClean="0"/>
              <a:t>					Goal scorers	J. Hart 2</a:t>
            </a:r>
          </a:p>
          <a:p>
            <a:pPr>
              <a:lnSpc>
                <a:spcPct val="80000"/>
              </a:lnSpc>
              <a:buFontTx/>
              <a:buNone/>
            </a:pPr>
            <a:r>
              <a:rPr lang="en-GB" sz="1600" b="1" dirty="0" smtClean="0"/>
              <a:t>M. Ramsdale</a:t>
            </a:r>
            <a:r>
              <a:rPr lang="en-GB" sz="1600" b="1" dirty="0" smtClean="0"/>
              <a:t>						</a:t>
            </a:r>
            <a:r>
              <a:rPr lang="en-GB" sz="1600" b="1" dirty="0" smtClean="0"/>
              <a:t>S. O’Brian 2</a:t>
            </a:r>
            <a:endParaRPr lang="en-GB" sz="1600" b="1" dirty="0" smtClean="0"/>
          </a:p>
          <a:p>
            <a:pPr>
              <a:lnSpc>
                <a:spcPct val="80000"/>
              </a:lnSpc>
              <a:buFontTx/>
              <a:buNone/>
            </a:pPr>
            <a:r>
              <a:rPr lang="en-GB" sz="1600" b="1" dirty="0" smtClean="0"/>
              <a:t>S. White</a:t>
            </a:r>
            <a:r>
              <a:rPr lang="en-GB" sz="1600" b="1" dirty="0" smtClean="0"/>
              <a:t>					</a:t>
            </a:r>
            <a:r>
              <a:rPr lang="en-GB" sz="1600" b="1" dirty="0" smtClean="0"/>
              <a:t>		J. Jeacock</a:t>
            </a:r>
            <a:endParaRPr lang="en-GB" sz="1600" b="1" dirty="0" smtClean="0"/>
          </a:p>
          <a:p>
            <a:pPr>
              <a:lnSpc>
                <a:spcPct val="80000"/>
              </a:lnSpc>
              <a:buFontTx/>
              <a:buNone/>
            </a:pPr>
            <a:r>
              <a:rPr lang="en-GB" sz="1600" b="1" dirty="0" smtClean="0"/>
              <a:t>T. Mitchell</a:t>
            </a:r>
            <a:r>
              <a:rPr lang="en-GB" sz="1600" b="1" dirty="0" smtClean="0"/>
              <a:t>						</a:t>
            </a:r>
            <a:r>
              <a:rPr lang="en-GB" sz="1600" b="1" dirty="0" smtClean="0"/>
              <a:t>	C. Heritage</a:t>
            </a:r>
            <a:endParaRPr lang="en-GB" sz="1600" b="1" dirty="0" smtClean="0"/>
          </a:p>
          <a:p>
            <a:pPr>
              <a:lnSpc>
                <a:spcPct val="80000"/>
              </a:lnSpc>
              <a:buNone/>
            </a:pPr>
            <a:r>
              <a:rPr lang="en-GB" sz="1600" b="1" dirty="0" smtClean="0"/>
              <a:t>J. Jeacock</a:t>
            </a:r>
            <a:r>
              <a:rPr lang="en-GB" sz="1600" b="1" dirty="0" smtClean="0"/>
              <a:t>							</a:t>
            </a:r>
            <a:r>
              <a:rPr lang="en-GB" sz="1600" b="1" dirty="0" smtClean="0"/>
              <a:t>T. Salt</a:t>
            </a:r>
            <a:endParaRPr lang="en-GB" sz="1600" b="1" dirty="0" smtClean="0"/>
          </a:p>
          <a:p>
            <a:pPr>
              <a:lnSpc>
                <a:spcPct val="80000"/>
              </a:lnSpc>
              <a:buNone/>
            </a:pPr>
            <a:r>
              <a:rPr lang="en-GB" sz="1600" b="1" dirty="0" smtClean="0"/>
              <a:t>T. Salt</a:t>
            </a:r>
            <a:r>
              <a:rPr lang="en-GB" sz="1600" b="1" dirty="0" smtClean="0"/>
              <a:t>				</a:t>
            </a:r>
            <a:r>
              <a:rPr lang="en-GB" sz="1600" b="1" dirty="0" smtClean="0"/>
              <a:t>			S. White</a:t>
            </a:r>
            <a:endParaRPr lang="en-GB" sz="1600" b="1" dirty="0" smtClean="0"/>
          </a:p>
          <a:p>
            <a:pPr>
              <a:lnSpc>
                <a:spcPct val="80000"/>
              </a:lnSpc>
              <a:buNone/>
            </a:pPr>
            <a:r>
              <a:rPr lang="en-GB" sz="1600" b="1" dirty="0" smtClean="0"/>
              <a:t>M. Reynolds</a:t>
            </a:r>
            <a:r>
              <a:rPr lang="en-GB" sz="1600" b="1" dirty="0" smtClean="0"/>
              <a:t>				</a:t>
            </a:r>
          </a:p>
          <a:p>
            <a:pPr>
              <a:lnSpc>
                <a:spcPct val="80000"/>
              </a:lnSpc>
              <a:buNone/>
            </a:pPr>
            <a:r>
              <a:rPr lang="en-GB" sz="1600" b="1" dirty="0" smtClean="0"/>
              <a:t>A. Boyles</a:t>
            </a:r>
            <a:r>
              <a:rPr lang="en-GB" sz="1600" b="1" dirty="0" smtClean="0"/>
              <a:t>		</a:t>
            </a:r>
          </a:p>
          <a:p>
            <a:pPr>
              <a:lnSpc>
                <a:spcPct val="80000"/>
              </a:lnSpc>
              <a:buNone/>
            </a:pPr>
            <a:r>
              <a:rPr lang="en-GB" sz="1600" b="1" dirty="0" smtClean="0"/>
              <a:t>G. Richards		</a:t>
            </a:r>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247317"/>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Bletchingdon Reserves</a:t>
            </a:r>
            <a:r>
              <a:rPr lang="en-GB" b="1" dirty="0" smtClean="0"/>
              <a:t>  1    </a:t>
            </a:r>
            <a:r>
              <a:rPr lang="en-GB" b="1" u="sng" dirty="0" smtClean="0"/>
              <a:t>Middleton Cheney Reserves</a:t>
            </a:r>
            <a:r>
              <a:rPr lang="en-GB" b="1" dirty="0" smtClean="0"/>
              <a:t>  8</a:t>
            </a:r>
            <a:br>
              <a:rPr lang="en-GB" b="1" dirty="0" smtClean="0"/>
            </a:br>
            <a:r>
              <a:rPr lang="en-GB" b="1" dirty="0" smtClean="0"/>
              <a:t/>
            </a:r>
            <a:br>
              <a:rPr lang="en-GB" b="1" dirty="0" smtClean="0"/>
            </a:br>
            <a:r>
              <a:rPr lang="en-GB" b="1" dirty="0" smtClean="0"/>
              <a:t>Saturday, 26 April 2014</a:t>
            </a:r>
            <a:endParaRPr lang="en-GB" dirty="0" smtClean="0"/>
          </a:p>
          <a:p>
            <a:r>
              <a:rPr lang="en-GB" dirty="0" smtClean="0"/>
              <a:t>Bletch: Tom Williams.</a:t>
            </a:r>
          </a:p>
          <a:p>
            <a:r>
              <a:rPr lang="en-GB" dirty="0" smtClean="0"/>
              <a:t> </a:t>
            </a:r>
          </a:p>
          <a:p>
            <a:r>
              <a:rPr lang="en-GB" dirty="0" smtClean="0"/>
              <a:t>M/Cheney: S.O’Brien (2), J.Hart (2), C.Heritage, S.White,T.Salt, J.Brooker. </a:t>
            </a:r>
            <a:endParaRPr lang="en-GB" dirty="0" smtClean="0"/>
          </a:p>
          <a:p>
            <a:r>
              <a:rPr lang="en-GB" dirty="0" smtClean="0"/>
              <a:t>    </a:t>
            </a:r>
          </a:p>
          <a:p>
            <a:r>
              <a:rPr lang="en-GB" dirty="0" smtClean="0"/>
              <a:t>Bletchingdon went 2 down before pulling 1 back but a defensive mix-up saw the visitors take a 3-1 lead at the break. The home side fell away badly</a:t>
            </a:r>
          </a:p>
          <a:p>
            <a:r>
              <a:rPr lang="en-GB" dirty="0" smtClean="0"/>
              <a:t>in the 2nd half and the Div.2 winners overran Bletchingdon scoring with most of their attacks. It was a poor end to the season for the Division  2  holders for last year and it looked like some new blood will be required for 2014/15.</a:t>
            </a:r>
          </a:p>
          <a:p>
            <a:r>
              <a:rPr lang="en-GB" dirty="0" smtClean="0"/>
              <a:t> </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September 14</a:t>
            </a:r>
            <a:r>
              <a:rPr lang="en-GB" sz="3600" b="1" baseline="30000" dirty="0" smtClean="0"/>
              <a:t>th</a:t>
            </a:r>
            <a:r>
              <a:rPr lang="en-GB" sz="3600" b="1" dirty="0" smtClean="0"/>
              <a:t> 2013</a:t>
            </a:r>
            <a:br>
              <a:rPr lang="en-GB" sz="3600" b="1" dirty="0" smtClean="0"/>
            </a:br>
            <a:r>
              <a:rPr lang="en-GB" sz="3100" b="1" dirty="0" smtClean="0"/>
              <a:t>Oxon Senior League Div 2 -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Middleton Cheney “A”  4 v 0  OUP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S. Finch</a:t>
            </a:r>
          </a:p>
          <a:p>
            <a:pPr>
              <a:lnSpc>
                <a:spcPct val="80000"/>
              </a:lnSpc>
              <a:buFontTx/>
              <a:buNone/>
            </a:pPr>
            <a:r>
              <a:rPr lang="en-GB" sz="1600" b="1" dirty="0" smtClean="0"/>
              <a:t>L. Gascoigne</a:t>
            </a:r>
          </a:p>
          <a:p>
            <a:pPr>
              <a:lnSpc>
                <a:spcPct val="80000"/>
              </a:lnSpc>
              <a:buFontTx/>
              <a:buNone/>
            </a:pPr>
            <a:r>
              <a:rPr lang="en-GB" sz="1600" b="1" dirty="0" smtClean="0"/>
              <a:t>M. Ward</a:t>
            </a:r>
          </a:p>
          <a:p>
            <a:pPr>
              <a:lnSpc>
                <a:spcPct val="80000"/>
              </a:lnSpc>
              <a:buFontTx/>
              <a:buNone/>
            </a:pPr>
            <a:r>
              <a:rPr lang="en-GB" sz="1600" b="1" dirty="0" smtClean="0"/>
              <a:t>L. Finch</a:t>
            </a:r>
          </a:p>
          <a:p>
            <a:pPr>
              <a:lnSpc>
                <a:spcPct val="80000"/>
              </a:lnSpc>
              <a:buFontTx/>
              <a:buNone/>
            </a:pPr>
            <a:r>
              <a:rPr lang="en-GB" sz="1600" b="1" dirty="0" smtClean="0"/>
              <a:t>M. Ward</a:t>
            </a:r>
          </a:p>
          <a:p>
            <a:pPr>
              <a:lnSpc>
                <a:spcPct val="80000"/>
              </a:lnSpc>
              <a:buFontTx/>
              <a:buNone/>
            </a:pPr>
            <a:r>
              <a:rPr lang="en-GB" sz="1600" b="1" dirty="0" smtClean="0"/>
              <a:t>T. Owen				Goal scorers	L. Finch 2	</a:t>
            </a:r>
          </a:p>
          <a:p>
            <a:pPr>
              <a:lnSpc>
                <a:spcPct val="80000"/>
              </a:lnSpc>
              <a:buFontTx/>
              <a:buNone/>
            </a:pPr>
            <a:r>
              <a:rPr lang="en-GB" sz="1600" b="1" dirty="0" smtClean="0"/>
              <a:t>R. Lafferty						M. Ward</a:t>
            </a:r>
          </a:p>
          <a:p>
            <a:pPr>
              <a:lnSpc>
                <a:spcPct val="80000"/>
              </a:lnSpc>
              <a:buNone/>
            </a:pPr>
            <a:r>
              <a:rPr lang="en-GB" sz="1600" b="1" dirty="0" smtClean="0"/>
              <a:t>M. Ramsdale					M. Ramsdale</a:t>
            </a:r>
          </a:p>
          <a:p>
            <a:pPr>
              <a:lnSpc>
                <a:spcPct val="80000"/>
              </a:lnSpc>
              <a:buNone/>
            </a:pPr>
            <a:r>
              <a:rPr lang="en-GB" sz="1600" b="1" dirty="0" smtClean="0"/>
              <a:t>D. Fuller						</a:t>
            </a:r>
          </a:p>
          <a:p>
            <a:pPr>
              <a:lnSpc>
                <a:spcPct val="80000"/>
              </a:lnSpc>
              <a:buNone/>
            </a:pPr>
            <a:r>
              <a:rPr lang="en-GB" sz="1600" b="1" dirty="0" smtClean="0"/>
              <a:t>J. Brooker</a:t>
            </a:r>
          </a:p>
          <a:p>
            <a:pPr>
              <a:lnSpc>
                <a:spcPct val="80000"/>
              </a:lnSpc>
              <a:buNone/>
            </a:pPr>
            <a:r>
              <a:rPr lang="en-GB" sz="1600" b="1" dirty="0" smtClean="0"/>
              <a:t>R. Gascoigne	</a:t>
            </a:r>
          </a:p>
          <a:p>
            <a:pPr>
              <a:lnSpc>
                <a:spcPct val="80000"/>
              </a:lnSpc>
              <a:buNone/>
            </a:pPr>
            <a:r>
              <a:rPr lang="en-GB" sz="1600" b="1" dirty="0" smtClean="0"/>
              <a:t>C. Coles</a:t>
            </a:r>
          </a:p>
          <a:p>
            <a:pPr>
              <a:lnSpc>
                <a:spcPct val="80000"/>
              </a:lnSpc>
              <a:buNone/>
            </a:pPr>
            <a:r>
              <a:rPr lang="en-GB" sz="1600" b="1" dirty="0" smtClean="0"/>
              <a:t>S. Ciballi</a:t>
            </a:r>
          </a:p>
          <a:p>
            <a:pPr>
              <a:lnSpc>
                <a:spcPct val="80000"/>
              </a:lnSpc>
              <a:buNone/>
            </a:pPr>
            <a:r>
              <a:rPr lang="en-GB" sz="1600" b="1" dirty="0" smtClean="0"/>
              <a:t>M. Reynolds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May 3</a:t>
            </a:r>
            <a:r>
              <a:rPr lang="en-GB" sz="3600" b="1" baseline="30000" dirty="0" smtClean="0"/>
              <a:t>rd</a:t>
            </a:r>
            <a:r>
              <a:rPr lang="en-GB" sz="3600" b="1" dirty="0" smtClean="0"/>
              <a:t> </a:t>
            </a:r>
            <a:r>
              <a:rPr lang="en-GB" sz="3600" b="1" dirty="0" smtClean="0"/>
              <a:t>2014</a:t>
            </a:r>
            <a:br>
              <a:rPr lang="en-GB" sz="3600" b="1" dirty="0" smtClean="0"/>
            </a:br>
            <a:r>
              <a:rPr lang="en-GB" sz="3100" b="1" dirty="0" smtClean="0"/>
              <a:t>Archie Goddard Cup Semi Final</a:t>
            </a:r>
            <a:r>
              <a:rPr lang="en-GB" sz="3100" b="1" dirty="0" smtClean="0"/>
              <a:t> </a:t>
            </a:r>
            <a:endParaRPr lang="en-GB" sz="3100" b="1" dirty="0" smtClean="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a:t>
            </a:r>
            <a:r>
              <a:rPr lang="en-GB" sz="2000" b="1" dirty="0" smtClean="0"/>
              <a:t>Middleton Cheney “A</a:t>
            </a:r>
            <a:r>
              <a:rPr lang="en-GB" sz="2000" b="1" dirty="0" smtClean="0"/>
              <a:t>”  3 v 1  Freeland Res  AET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St. Finch</a:t>
            </a:r>
            <a:r>
              <a:rPr lang="en-GB" sz="1600" b="1" dirty="0" smtClean="0"/>
              <a:t>		</a:t>
            </a:r>
          </a:p>
          <a:p>
            <a:pPr>
              <a:lnSpc>
                <a:spcPct val="80000"/>
              </a:lnSpc>
              <a:buNone/>
            </a:pPr>
            <a:r>
              <a:rPr lang="en-GB" sz="1600" b="1" dirty="0" smtClean="0"/>
              <a:t>A. Jones</a:t>
            </a:r>
            <a:endParaRPr lang="en-GB" sz="1600" b="1" dirty="0" smtClean="0"/>
          </a:p>
          <a:p>
            <a:pPr>
              <a:lnSpc>
                <a:spcPct val="80000"/>
              </a:lnSpc>
              <a:buFontTx/>
              <a:buNone/>
            </a:pPr>
            <a:r>
              <a:rPr lang="en-GB" sz="1600" b="1" dirty="0" smtClean="0"/>
              <a:t>M. Ward</a:t>
            </a:r>
            <a:r>
              <a:rPr lang="en-GB" sz="1600" b="1" dirty="0" smtClean="0"/>
              <a:t>	</a:t>
            </a:r>
          </a:p>
          <a:p>
            <a:pPr>
              <a:lnSpc>
                <a:spcPct val="80000"/>
              </a:lnSpc>
              <a:buFontTx/>
              <a:buNone/>
            </a:pPr>
            <a:r>
              <a:rPr lang="en-GB" sz="1600" b="1" dirty="0" smtClean="0"/>
              <a:t>C. Heritage</a:t>
            </a:r>
            <a:endParaRPr lang="en-GB" sz="1600" b="1" dirty="0" smtClean="0"/>
          </a:p>
          <a:p>
            <a:pPr>
              <a:lnSpc>
                <a:spcPct val="80000"/>
              </a:lnSpc>
              <a:buFontTx/>
              <a:buNone/>
            </a:pPr>
            <a:r>
              <a:rPr lang="en-GB" sz="1600" b="1" dirty="0" smtClean="0"/>
              <a:t>M. Ramsdale</a:t>
            </a:r>
            <a:r>
              <a:rPr lang="en-GB" sz="1600" b="1" dirty="0" smtClean="0"/>
              <a:t>				</a:t>
            </a:r>
            <a:r>
              <a:rPr lang="en-GB" sz="1600" b="1" dirty="0" smtClean="0"/>
              <a:t>Goal scorers	J. Hart </a:t>
            </a:r>
          </a:p>
          <a:p>
            <a:pPr>
              <a:lnSpc>
                <a:spcPct val="80000"/>
              </a:lnSpc>
              <a:buFontTx/>
              <a:buNone/>
            </a:pPr>
            <a:r>
              <a:rPr lang="en-GB" sz="1600" b="1" dirty="0" smtClean="0"/>
              <a:t>T. Mitchell		</a:t>
            </a:r>
            <a:r>
              <a:rPr lang="en-GB" sz="1600" b="1" dirty="0" smtClean="0"/>
              <a:t>				</a:t>
            </a:r>
          </a:p>
          <a:p>
            <a:pPr>
              <a:lnSpc>
                <a:spcPct val="80000"/>
              </a:lnSpc>
              <a:buFontTx/>
              <a:buNone/>
            </a:pPr>
            <a:r>
              <a:rPr lang="en-GB" sz="1600" b="1" dirty="0" smtClean="0"/>
              <a:t>J. Jeacock</a:t>
            </a:r>
            <a:r>
              <a:rPr lang="en-GB" sz="1600" b="1" dirty="0" smtClean="0"/>
              <a:t>					</a:t>
            </a:r>
            <a:r>
              <a:rPr lang="en-GB" sz="1600" b="1" dirty="0" smtClean="0"/>
              <a:t>		</a:t>
            </a:r>
            <a:endParaRPr lang="en-GB" sz="1600" b="1" dirty="0" smtClean="0"/>
          </a:p>
          <a:p>
            <a:pPr>
              <a:lnSpc>
                <a:spcPct val="80000"/>
              </a:lnSpc>
              <a:buFontTx/>
              <a:buNone/>
            </a:pPr>
            <a:r>
              <a:rPr lang="en-GB" sz="1600" b="1" dirty="0" smtClean="0"/>
              <a:t>P. Connelly</a:t>
            </a:r>
            <a:r>
              <a:rPr lang="en-GB" sz="1600" b="1" dirty="0" smtClean="0"/>
              <a:t>						</a:t>
            </a:r>
            <a:r>
              <a:rPr lang="en-GB" sz="1600" b="1" dirty="0" smtClean="0"/>
              <a:t>	</a:t>
            </a:r>
            <a:endParaRPr lang="en-GB" sz="1600" b="1" dirty="0" smtClean="0"/>
          </a:p>
          <a:p>
            <a:pPr>
              <a:lnSpc>
                <a:spcPct val="80000"/>
              </a:lnSpc>
              <a:buNone/>
            </a:pPr>
            <a:r>
              <a:rPr lang="en-GB" sz="1600" b="1" dirty="0" smtClean="0"/>
              <a:t>B. Andrews</a:t>
            </a:r>
            <a:r>
              <a:rPr lang="en-GB" sz="1600" b="1" dirty="0" smtClean="0"/>
              <a:t>							</a:t>
            </a:r>
          </a:p>
          <a:p>
            <a:pPr>
              <a:lnSpc>
                <a:spcPct val="80000"/>
              </a:lnSpc>
              <a:buNone/>
            </a:pPr>
            <a:r>
              <a:rPr lang="en-GB" sz="1600" b="1" dirty="0" smtClean="0"/>
              <a:t>S. Matthews	</a:t>
            </a:r>
            <a:r>
              <a:rPr lang="en-GB" sz="1600" b="1" dirty="0" smtClean="0"/>
              <a:t>				</a:t>
            </a:r>
          </a:p>
          <a:p>
            <a:pPr>
              <a:lnSpc>
                <a:spcPct val="80000"/>
              </a:lnSpc>
              <a:buNone/>
            </a:pPr>
            <a:r>
              <a:rPr lang="en-GB" sz="1600" b="1" dirty="0" smtClean="0"/>
              <a:t>T. Jeacock</a:t>
            </a:r>
            <a:r>
              <a:rPr lang="en-GB" sz="1600" b="1" dirty="0" smtClean="0"/>
              <a:t>			</a:t>
            </a:r>
          </a:p>
          <a:p>
            <a:pPr>
              <a:lnSpc>
                <a:spcPct val="80000"/>
              </a:lnSpc>
              <a:buNone/>
            </a:pPr>
            <a:r>
              <a:rPr lang="en-GB" sz="1600" b="1" dirty="0" smtClean="0"/>
              <a:t>N. Wright</a:t>
            </a:r>
            <a:r>
              <a:rPr lang="en-GB" sz="1600" b="1" dirty="0" smtClean="0"/>
              <a:t>		</a:t>
            </a:r>
          </a:p>
          <a:p>
            <a:pPr>
              <a:lnSpc>
                <a:spcPct val="80000"/>
              </a:lnSpc>
              <a:buNone/>
            </a:pPr>
            <a:r>
              <a:rPr lang="en-GB" sz="1600" b="1" dirty="0" smtClean="0"/>
              <a:t>L. Cross</a:t>
            </a: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63308"/>
          </a:xfrm>
          <a:prstGeom prst="rect">
            <a:avLst/>
          </a:prstGeom>
        </p:spPr>
        <p:txBody>
          <a:bodyPr wrap="square">
            <a:spAutoFit/>
          </a:bodyPr>
          <a:lstStyle/>
          <a:p>
            <a:r>
              <a:rPr lang="en-GB" b="1" dirty="0" smtClean="0"/>
              <a:t>Archie Goddard Cup - KO Phase</a:t>
            </a:r>
            <a:br>
              <a:rPr lang="en-GB" b="1" dirty="0" smtClean="0"/>
            </a:br>
            <a:r>
              <a:rPr lang="en-GB" b="1" dirty="0" smtClean="0"/>
              <a:t>Semi Final</a:t>
            </a:r>
            <a:br>
              <a:rPr lang="en-GB" b="1" dirty="0" smtClean="0"/>
            </a:br>
            <a:r>
              <a:rPr lang="en-GB" b="1" dirty="0" smtClean="0"/>
              <a:t/>
            </a:r>
            <a:br>
              <a:rPr lang="en-GB" b="1" dirty="0" smtClean="0"/>
            </a:br>
            <a:r>
              <a:rPr lang="en-GB" b="1" u="sng" dirty="0" smtClean="0"/>
              <a:t>Freeland Reserves</a:t>
            </a:r>
            <a:r>
              <a:rPr lang="en-GB" b="1" dirty="0" smtClean="0"/>
              <a:t>  1    </a:t>
            </a:r>
            <a:r>
              <a:rPr lang="en-GB" b="1" u="sng" dirty="0" smtClean="0"/>
              <a:t>Middleton Cheney Reserves</a:t>
            </a:r>
            <a:r>
              <a:rPr lang="en-GB" b="1" dirty="0" smtClean="0"/>
              <a:t>  3</a:t>
            </a:r>
            <a:br>
              <a:rPr lang="en-GB" b="1" dirty="0" smtClean="0"/>
            </a:br>
            <a:r>
              <a:rPr lang="en-GB" b="1" dirty="0" smtClean="0"/>
              <a:t/>
            </a:r>
            <a:br>
              <a:rPr lang="en-GB" b="1" dirty="0" smtClean="0"/>
            </a:br>
            <a:r>
              <a:rPr lang="en-GB" b="1" dirty="0" smtClean="0"/>
              <a:t>Saturday, 03 May 2014</a:t>
            </a:r>
            <a:endParaRPr lang="en-GB" dirty="0" smtClean="0"/>
          </a:p>
          <a:p>
            <a:r>
              <a:rPr lang="en-GB" dirty="0" smtClean="0"/>
              <a:t>Middleton Cheney Reserves beat Freeland Reserves after extra time to seal a place in the Archie Goddard Cup final.</a:t>
            </a:r>
          </a:p>
          <a:p>
            <a:r>
              <a:rPr lang="en-GB" dirty="0" smtClean="0"/>
              <a:t>In an even game it was Cheney who struck the first blow when the impressive Josh Hart slotted home when he was left free in the Freeland box. In previous games against the league winners Freeland had crumbled, but they battled hard for the rest of the half and the score remained 1-0. Freeland had a couple of half chances and Hemming had to make a fine save to deny Cheney from doubling their lead just before the break.</a:t>
            </a:r>
          </a:p>
          <a:p>
            <a:r>
              <a:rPr lang="en-GB" dirty="0" smtClean="0"/>
              <a:t>The second half was again a tight affair, Freeland had the majority of the possession but failed to make any clear chances. They finally got one when Max Martini made himself some space before firing home to level the scores. Freeland then had a penalty appeal turned down, after Blackwell was tripped in the box, but the ref deemed it not to be a foul and booked Blackwell for diving. Middleton Cheney almost won it, but a wonderful last ditch tackle from Wagerfield ensured that the game went into extra time.</a:t>
            </a:r>
          </a:p>
          <a:p>
            <a:r>
              <a:rPr lang="en-GB" dirty="0" smtClean="0"/>
              <a:t>The first half of extra time was again a close affair, Freeland were starting to tire though and Cheney were starting to get on top</a:t>
            </a:r>
            <a:r>
              <a:rPr lang="en-GB" dirty="0" smtClean="0"/>
              <a:t>.</a:t>
            </a:r>
          </a:p>
          <a:p>
            <a:endParaRPr lang="en-GB" dirty="0" smtClean="0"/>
          </a:p>
          <a:p>
            <a:pPr algn="ctr"/>
            <a:r>
              <a:rPr lang="en-GB" dirty="0" smtClean="0"/>
              <a:t>Continued</a:t>
            </a:r>
            <a:endParaRPr lang="en-GB"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2862322"/>
          </a:xfrm>
          <a:prstGeom prst="rect">
            <a:avLst/>
          </a:prstGeom>
        </p:spPr>
        <p:txBody>
          <a:bodyPr wrap="square">
            <a:spAutoFit/>
          </a:bodyPr>
          <a:lstStyle/>
          <a:p>
            <a:r>
              <a:rPr lang="en-GB" dirty="0" smtClean="0"/>
              <a:t>The second half of extra time was somewhat spoilt, and the close encounter turned into a farce. Cheney went 2-1 up, before Blackwell was given a second booking for a foul. Moments later and Hare was also sent off for his second booking. The nine men of Freeland could not force an equaliser and Cheney made the most of their numerical advantage with Josh Hart  sealing his </a:t>
            </a:r>
            <a:r>
              <a:rPr lang="en-GB" dirty="0" smtClean="0"/>
              <a:t>hat trick</a:t>
            </a:r>
            <a:r>
              <a:rPr lang="en-GB" dirty="0" smtClean="0"/>
              <a:t>. From the resulting kick off Freeland found themselves down to SEVEN when another Blackwell was sent off for what can only be described as a bit of banter. As Freeland eventually kicked off, Jones thought the whistle had gone and had a shot, only to be booked and also giving his marching orders. It was a terrible way to end the game, and the fact that there was so many cards was not a fair reflection on what had been a good, fair contest for 110 minutes between two good teams.</a:t>
            </a:r>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May 10</a:t>
            </a:r>
            <a:r>
              <a:rPr lang="en-GB" sz="3600" b="1" baseline="30000" dirty="0" smtClean="0"/>
              <a:t>th</a:t>
            </a:r>
            <a:r>
              <a:rPr lang="en-GB" sz="3600" b="1" dirty="0" smtClean="0"/>
              <a:t> </a:t>
            </a:r>
            <a:r>
              <a:rPr lang="en-GB" sz="3600" b="1" dirty="0" smtClean="0"/>
              <a:t>2014</a:t>
            </a:r>
            <a:br>
              <a:rPr lang="en-GB" sz="3600" b="1" dirty="0" smtClean="0"/>
            </a:br>
            <a:r>
              <a:rPr lang="en-GB" sz="3100" b="1" dirty="0" smtClean="0"/>
              <a:t>Archie Goddard Cup Final</a:t>
            </a:r>
            <a:r>
              <a:rPr lang="en-GB" sz="3100" b="1" dirty="0" smtClean="0"/>
              <a:t> </a:t>
            </a:r>
            <a:endParaRPr lang="en-GB" sz="3100" b="1" dirty="0" smtClean="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a:t>
            </a:r>
            <a:r>
              <a:rPr lang="en-GB" sz="2000" b="1" dirty="0" smtClean="0"/>
              <a:t>Middleton Cheney “A</a:t>
            </a:r>
            <a:r>
              <a:rPr lang="en-GB" sz="2000" b="1" dirty="0" smtClean="0"/>
              <a:t>”  3 v 2  Oakley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St. Finch</a:t>
            </a:r>
            <a:r>
              <a:rPr lang="en-GB" sz="1600" b="1" dirty="0" smtClean="0"/>
              <a:t>		</a:t>
            </a:r>
          </a:p>
          <a:p>
            <a:pPr>
              <a:lnSpc>
                <a:spcPct val="80000"/>
              </a:lnSpc>
              <a:buNone/>
            </a:pPr>
            <a:r>
              <a:rPr lang="en-GB" sz="1600" b="1" dirty="0" smtClean="0"/>
              <a:t>A. Jones</a:t>
            </a:r>
            <a:endParaRPr lang="en-GB" sz="1600" b="1" dirty="0" smtClean="0"/>
          </a:p>
          <a:p>
            <a:pPr>
              <a:lnSpc>
                <a:spcPct val="80000"/>
              </a:lnSpc>
              <a:buFontTx/>
              <a:buNone/>
            </a:pPr>
            <a:r>
              <a:rPr lang="en-GB" sz="1600" b="1" dirty="0" smtClean="0"/>
              <a:t>S. O’Brian</a:t>
            </a:r>
            <a:r>
              <a:rPr lang="en-GB" sz="1600" b="1" dirty="0" smtClean="0"/>
              <a:t>	</a:t>
            </a:r>
          </a:p>
          <a:p>
            <a:pPr>
              <a:lnSpc>
                <a:spcPct val="80000"/>
              </a:lnSpc>
              <a:buFontTx/>
              <a:buNone/>
            </a:pPr>
            <a:r>
              <a:rPr lang="en-GB" sz="1600" b="1" dirty="0" smtClean="0"/>
              <a:t>M. Ward</a:t>
            </a:r>
            <a:endParaRPr lang="en-GB" sz="1600" b="1" dirty="0" smtClean="0"/>
          </a:p>
          <a:p>
            <a:pPr>
              <a:lnSpc>
                <a:spcPct val="80000"/>
              </a:lnSpc>
              <a:buFontTx/>
              <a:buNone/>
            </a:pPr>
            <a:r>
              <a:rPr lang="en-GB" sz="1600" b="1" dirty="0" smtClean="0"/>
              <a:t>C. Heritage</a:t>
            </a:r>
            <a:r>
              <a:rPr lang="en-GB" sz="1600" b="1" dirty="0" smtClean="0"/>
              <a:t>				</a:t>
            </a:r>
            <a:r>
              <a:rPr lang="en-GB" sz="1600" b="1" dirty="0" smtClean="0"/>
              <a:t>Goal scorers	J. Hart </a:t>
            </a:r>
          </a:p>
          <a:p>
            <a:pPr>
              <a:lnSpc>
                <a:spcPct val="80000"/>
              </a:lnSpc>
              <a:buFontTx/>
              <a:buNone/>
            </a:pPr>
            <a:r>
              <a:rPr lang="en-GB" sz="1600" b="1" dirty="0" smtClean="0"/>
              <a:t>T. Mitchell		</a:t>
            </a:r>
            <a:r>
              <a:rPr lang="en-GB" sz="1600" b="1" dirty="0" smtClean="0"/>
              <a:t>				</a:t>
            </a:r>
            <a:r>
              <a:rPr lang="en-GB" sz="1600" b="1" dirty="0" smtClean="0"/>
              <a:t>	T. Mitchell</a:t>
            </a:r>
            <a:endParaRPr lang="en-GB" sz="1600" b="1" dirty="0" smtClean="0"/>
          </a:p>
          <a:p>
            <a:pPr>
              <a:lnSpc>
                <a:spcPct val="80000"/>
              </a:lnSpc>
              <a:buFontTx/>
              <a:buNone/>
            </a:pPr>
            <a:r>
              <a:rPr lang="en-GB" sz="1600" b="1" dirty="0" smtClean="0"/>
              <a:t>M. Berry</a:t>
            </a:r>
            <a:r>
              <a:rPr lang="en-GB" sz="1600" b="1" dirty="0" smtClean="0"/>
              <a:t>					</a:t>
            </a:r>
            <a:r>
              <a:rPr lang="en-GB" sz="1600" b="1" dirty="0" smtClean="0"/>
              <a:t>		S. Mattews</a:t>
            </a:r>
            <a:endParaRPr lang="en-GB" sz="1600" b="1" dirty="0" smtClean="0"/>
          </a:p>
          <a:p>
            <a:pPr>
              <a:lnSpc>
                <a:spcPct val="80000"/>
              </a:lnSpc>
              <a:buFontTx/>
              <a:buNone/>
            </a:pPr>
            <a:r>
              <a:rPr lang="en-GB" sz="1600" b="1" dirty="0" smtClean="0"/>
              <a:t>J. Jeacock</a:t>
            </a:r>
            <a:r>
              <a:rPr lang="en-GB" sz="1600" b="1" dirty="0" smtClean="0"/>
              <a:t>						</a:t>
            </a:r>
            <a:r>
              <a:rPr lang="en-GB" sz="1600" b="1" dirty="0" smtClean="0"/>
              <a:t>	</a:t>
            </a:r>
            <a:endParaRPr lang="en-GB" sz="1600" b="1" dirty="0" smtClean="0"/>
          </a:p>
          <a:p>
            <a:pPr>
              <a:lnSpc>
                <a:spcPct val="80000"/>
              </a:lnSpc>
              <a:buNone/>
            </a:pPr>
            <a:r>
              <a:rPr lang="en-GB" sz="1600" b="1" dirty="0" smtClean="0"/>
              <a:t>P. Connelly</a:t>
            </a:r>
            <a:r>
              <a:rPr lang="en-GB" sz="1600" b="1" dirty="0" smtClean="0"/>
              <a:t>							</a:t>
            </a:r>
          </a:p>
          <a:p>
            <a:pPr>
              <a:lnSpc>
                <a:spcPct val="80000"/>
              </a:lnSpc>
              <a:buNone/>
            </a:pPr>
            <a:r>
              <a:rPr lang="en-GB" sz="1600" b="1" dirty="0" smtClean="0"/>
              <a:t>B. Andrews	</a:t>
            </a:r>
            <a:r>
              <a:rPr lang="en-GB" sz="1600" b="1" dirty="0" smtClean="0"/>
              <a:t>				</a:t>
            </a:r>
          </a:p>
          <a:p>
            <a:pPr>
              <a:lnSpc>
                <a:spcPct val="80000"/>
              </a:lnSpc>
              <a:buNone/>
            </a:pPr>
            <a:r>
              <a:rPr lang="en-GB" sz="1600" b="1" dirty="0" smtClean="0"/>
              <a:t>S. Mattews</a:t>
            </a:r>
            <a:r>
              <a:rPr lang="en-GB" sz="1600" b="1" dirty="0" smtClean="0"/>
              <a:t>		</a:t>
            </a:r>
          </a:p>
          <a:p>
            <a:pPr>
              <a:lnSpc>
                <a:spcPct val="80000"/>
              </a:lnSpc>
              <a:buNone/>
            </a:pPr>
            <a:r>
              <a:rPr lang="en-GB" sz="1600" b="1" dirty="0" smtClean="0"/>
              <a:t>A. Boyles</a:t>
            </a:r>
            <a:r>
              <a:rPr lang="en-GB" sz="1600" b="1" dirty="0" smtClean="0"/>
              <a:t>		</a:t>
            </a:r>
          </a:p>
          <a:p>
            <a:pPr>
              <a:lnSpc>
                <a:spcPct val="80000"/>
              </a:lnSpc>
              <a:buNone/>
            </a:pPr>
            <a:r>
              <a:rPr lang="en-GB" sz="1600" b="1" dirty="0" smtClean="0"/>
              <a:t>H. Mitchell</a:t>
            </a: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9653"/>
            <a:ext cx="9144000" cy="4524315"/>
          </a:xfrm>
          <a:prstGeom prst="rect">
            <a:avLst/>
          </a:prstGeom>
        </p:spPr>
        <p:txBody>
          <a:bodyPr wrap="square">
            <a:spAutoFit/>
          </a:bodyPr>
          <a:lstStyle/>
          <a:p>
            <a:r>
              <a:rPr lang="en-GB" b="1" dirty="0" smtClean="0"/>
              <a:t>Division 2</a:t>
            </a:r>
            <a:br>
              <a:rPr lang="en-GB" b="1" dirty="0" smtClean="0"/>
            </a:br>
            <a:r>
              <a:rPr lang="en-GB" b="1" dirty="0" smtClean="0"/>
              <a:t/>
            </a:r>
            <a:br>
              <a:rPr lang="en-GB" b="1" dirty="0" smtClean="0"/>
            </a:br>
            <a:r>
              <a:rPr lang="en-GB" b="1" u="sng" dirty="0" smtClean="0"/>
              <a:t>Middleton Cheney Reserves</a:t>
            </a:r>
            <a:r>
              <a:rPr lang="en-GB" b="1" dirty="0" smtClean="0"/>
              <a:t>  4    </a:t>
            </a:r>
            <a:r>
              <a:rPr lang="en-GB" b="1" u="sng" dirty="0" smtClean="0"/>
              <a:t>OUP Reserves</a:t>
            </a:r>
            <a:r>
              <a:rPr lang="en-GB" b="1" dirty="0" smtClean="0"/>
              <a:t>  0</a:t>
            </a:r>
            <a:br>
              <a:rPr lang="en-GB" b="1" dirty="0" smtClean="0"/>
            </a:br>
            <a:r>
              <a:rPr lang="en-GB" b="1" dirty="0" smtClean="0"/>
              <a:t/>
            </a:r>
            <a:br>
              <a:rPr lang="en-GB" b="1" dirty="0" smtClean="0"/>
            </a:br>
            <a:r>
              <a:rPr lang="en-GB" b="1" dirty="0" smtClean="0"/>
              <a:t>Saturday, 14 September 2013</a:t>
            </a:r>
            <a:endParaRPr lang="en-GB" dirty="0" smtClean="0"/>
          </a:p>
          <a:p>
            <a:r>
              <a:rPr lang="en-GB" dirty="0" smtClean="0"/>
              <a:t>Mc: Luke Finch (2), Robbie Brown,   Matt Ward    </a:t>
            </a:r>
          </a:p>
          <a:p>
            <a:r>
              <a:rPr lang="en-GB" dirty="0" smtClean="0"/>
              <a:t>                                                      </a:t>
            </a:r>
          </a:p>
          <a:p>
            <a:r>
              <a:rPr lang="en-GB" dirty="0" smtClean="0"/>
              <a:t>Cheney got off to a flying start with an emphatic win over visitors OUP.</a:t>
            </a:r>
          </a:p>
          <a:p>
            <a:r>
              <a:rPr lang="en-GB" dirty="0" smtClean="0"/>
              <a:t>The game was played in a great spirit throughout and both sides battled hard in the first 45 minutes to gain control without ever really testing the respective keepers.</a:t>
            </a:r>
          </a:p>
          <a:p>
            <a:r>
              <a:rPr lang="en-GB" dirty="0" smtClean="0"/>
              <a:t>The second half started in much the same vein with neither side able to gain the upper hand until Robbie Brown drove forward and spotted an opening in the visitors defence and fired the ball past Gary Williams. Two goals from Luke Finch, including a fierce drive to finish off a great team move, put the home side in a commanding position before Matt Ward put the ball in directly from a corner to make the final score 4-0 and secure the first three points of the season for Middleton</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September 21</a:t>
            </a:r>
            <a:r>
              <a:rPr lang="en-GB" sz="3600" b="1" baseline="30000" dirty="0" smtClean="0"/>
              <a:t>st</a:t>
            </a:r>
            <a:r>
              <a:rPr lang="en-GB" sz="3600" b="1" dirty="0" smtClean="0"/>
              <a:t> 2013</a:t>
            </a:r>
            <a:br>
              <a:rPr lang="en-GB" sz="3600" b="1" dirty="0" smtClean="0"/>
            </a:br>
            <a:r>
              <a:rPr lang="en-GB" sz="3100" b="1" dirty="0" smtClean="0"/>
              <a:t>Oxon Senior League Div 2 -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Middleton Cheney “A”  1 v 4 Stonesfield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L. Gascoigne</a:t>
            </a:r>
          </a:p>
          <a:p>
            <a:pPr>
              <a:lnSpc>
                <a:spcPct val="80000"/>
              </a:lnSpc>
              <a:buFontTx/>
              <a:buNone/>
            </a:pPr>
            <a:r>
              <a:rPr lang="en-GB" sz="1600" b="1" dirty="0" smtClean="0"/>
              <a:t>M. Ward</a:t>
            </a:r>
          </a:p>
          <a:p>
            <a:pPr>
              <a:lnSpc>
                <a:spcPct val="80000"/>
              </a:lnSpc>
              <a:buFontTx/>
              <a:buNone/>
            </a:pPr>
            <a:r>
              <a:rPr lang="en-GB" sz="1600" b="1" dirty="0" smtClean="0"/>
              <a:t>L. Finch</a:t>
            </a:r>
          </a:p>
          <a:p>
            <a:pPr>
              <a:lnSpc>
                <a:spcPct val="80000"/>
              </a:lnSpc>
              <a:buFontTx/>
              <a:buNone/>
            </a:pPr>
            <a:r>
              <a:rPr lang="en-GB" sz="1600" b="1" dirty="0" smtClean="0"/>
              <a:t>T. Owen</a:t>
            </a:r>
          </a:p>
          <a:p>
            <a:pPr>
              <a:lnSpc>
                <a:spcPct val="80000"/>
              </a:lnSpc>
              <a:buFontTx/>
              <a:buNone/>
            </a:pPr>
            <a:r>
              <a:rPr lang="en-GB" sz="1600" b="1" dirty="0" smtClean="0"/>
              <a:t>J. Evans</a:t>
            </a:r>
          </a:p>
          <a:p>
            <a:pPr>
              <a:lnSpc>
                <a:spcPct val="80000"/>
              </a:lnSpc>
              <a:buFontTx/>
              <a:buNone/>
            </a:pPr>
            <a:r>
              <a:rPr lang="en-GB" sz="1600" b="1" dirty="0" smtClean="0"/>
              <a:t>B. Hawkes				Goal scorers	M. Ward	</a:t>
            </a:r>
          </a:p>
          <a:p>
            <a:pPr>
              <a:lnSpc>
                <a:spcPct val="80000"/>
              </a:lnSpc>
              <a:buFontTx/>
              <a:buNone/>
            </a:pPr>
            <a:r>
              <a:rPr lang="en-GB" sz="1600" b="1" dirty="0" smtClean="0"/>
              <a:t>R. Lafferty</a:t>
            </a:r>
          </a:p>
          <a:p>
            <a:pPr>
              <a:lnSpc>
                <a:spcPct val="80000"/>
              </a:lnSpc>
              <a:buFontTx/>
              <a:buNone/>
            </a:pPr>
            <a:r>
              <a:rPr lang="en-GB" sz="1600" b="1" dirty="0" smtClean="0"/>
              <a:t>M. Ramsdale					</a:t>
            </a:r>
          </a:p>
          <a:p>
            <a:pPr>
              <a:lnSpc>
                <a:spcPct val="80000"/>
              </a:lnSpc>
              <a:buNone/>
            </a:pPr>
            <a:r>
              <a:rPr lang="en-GB" sz="1600" b="1" dirty="0" smtClean="0"/>
              <a:t>R. Gascoigne				</a:t>
            </a:r>
          </a:p>
          <a:p>
            <a:pPr>
              <a:lnSpc>
                <a:spcPct val="80000"/>
              </a:lnSpc>
              <a:buNone/>
            </a:pPr>
            <a:r>
              <a:rPr lang="en-GB" sz="1600" b="1" dirty="0" smtClean="0"/>
              <a:t>C. Coles						</a:t>
            </a:r>
          </a:p>
          <a:p>
            <a:pPr>
              <a:lnSpc>
                <a:spcPct val="80000"/>
              </a:lnSpc>
              <a:buNone/>
            </a:pPr>
            <a:r>
              <a:rPr lang="en-GB" sz="1600" b="1" dirty="0" smtClean="0"/>
              <a:t>R. Brown</a:t>
            </a:r>
          </a:p>
          <a:p>
            <a:pPr>
              <a:lnSpc>
                <a:spcPct val="80000"/>
              </a:lnSpc>
              <a:buNone/>
            </a:pPr>
            <a:r>
              <a:rPr lang="en-GB" sz="1600" b="1" dirty="0" smtClean="0"/>
              <a:t>S. Finch	</a:t>
            </a:r>
          </a:p>
          <a:p>
            <a:pPr>
              <a:lnSpc>
                <a:spcPct val="80000"/>
              </a:lnSpc>
              <a:buNone/>
            </a:pPr>
            <a:r>
              <a:rPr lang="en-GB" sz="1600" b="1" dirty="0" smtClean="0"/>
              <a:t>M. Reynolds</a:t>
            </a:r>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516568"/>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Verdana" pitchFamily="34" charset="0"/>
                <a:cs typeface="Arial" pitchFamily="34" charset="0"/>
              </a:rPr>
              <a:t>Division 2</a:t>
            </a:r>
            <a:br>
              <a:rPr kumimoji="0" lang="en-US" sz="1600" b="1" i="0" u="none" strike="noStrike" cap="none" normalizeH="0" baseline="0" dirty="0" smtClean="0">
                <a:ln>
                  <a:noFill/>
                </a:ln>
                <a:effectLst/>
                <a:latin typeface="Verdana" pitchFamily="34" charset="0"/>
                <a:cs typeface="Arial" pitchFamily="34" charset="0"/>
              </a:rPr>
            </a:br>
            <a:r>
              <a:rPr kumimoji="0" lang="en-US" sz="1600" b="1" i="0" u="none" strike="noStrike" cap="none" normalizeH="0" baseline="0" dirty="0" smtClean="0">
                <a:ln>
                  <a:noFill/>
                </a:ln>
                <a:effectLst/>
                <a:latin typeface="Verdana" pitchFamily="34" charset="0"/>
                <a:cs typeface="Arial" pitchFamily="34" charset="0"/>
              </a:rPr>
              <a:t/>
            </a:r>
            <a:br>
              <a:rPr kumimoji="0" lang="en-US" sz="1600" b="1" i="0" u="none" strike="noStrike" cap="none" normalizeH="0" baseline="0" dirty="0" smtClean="0">
                <a:ln>
                  <a:noFill/>
                </a:ln>
                <a:effectLst/>
                <a:latin typeface="Verdana" pitchFamily="34" charset="0"/>
                <a:cs typeface="Arial" pitchFamily="34" charset="0"/>
              </a:rPr>
            </a:br>
            <a:r>
              <a:rPr kumimoji="0" lang="en-US" sz="1600" b="1" i="0" u="sng" strike="noStrike" cap="none" normalizeH="0" baseline="0" dirty="0" smtClean="0">
                <a:ln>
                  <a:noFill/>
                </a:ln>
                <a:effectLst/>
                <a:latin typeface="Verdana" pitchFamily="34" charset="0"/>
                <a:cs typeface="Arial" pitchFamily="34" charset="0"/>
              </a:rPr>
              <a:t>Middleton Cheney Reserves</a:t>
            </a:r>
            <a:r>
              <a:rPr kumimoji="0" lang="en-US" sz="1600" b="1" i="0" u="none" strike="noStrike" cap="none" normalizeH="0" baseline="0" dirty="0" smtClean="0">
                <a:ln>
                  <a:noFill/>
                </a:ln>
                <a:effectLst/>
                <a:latin typeface="Verdana" pitchFamily="34" charset="0"/>
                <a:cs typeface="Arial" pitchFamily="34" charset="0"/>
              </a:rPr>
              <a:t>  1    </a:t>
            </a:r>
            <a:r>
              <a:rPr kumimoji="0" lang="en-US" sz="1600" b="1" i="0" u="sng" strike="noStrike" cap="none" normalizeH="0" baseline="0" dirty="0" smtClean="0">
                <a:ln>
                  <a:noFill/>
                </a:ln>
                <a:effectLst/>
                <a:latin typeface="Verdana" pitchFamily="34" charset="0"/>
                <a:cs typeface="Arial" pitchFamily="34" charset="0"/>
              </a:rPr>
              <a:t>Stonesfield Reserves</a:t>
            </a:r>
            <a:r>
              <a:rPr kumimoji="0" lang="en-US" sz="1600" b="1" i="0" u="none" strike="noStrike" cap="none" normalizeH="0" baseline="0" dirty="0" smtClean="0">
                <a:ln>
                  <a:noFill/>
                </a:ln>
                <a:effectLst/>
                <a:latin typeface="Verdana" pitchFamily="34" charset="0"/>
                <a:cs typeface="Arial" pitchFamily="34" charset="0"/>
              </a:rPr>
              <a:t>  4</a:t>
            </a:r>
            <a:br>
              <a:rPr kumimoji="0" lang="en-US" sz="1600" b="1" i="0" u="none" strike="noStrike" cap="none" normalizeH="0" baseline="0" dirty="0" smtClean="0">
                <a:ln>
                  <a:noFill/>
                </a:ln>
                <a:effectLst/>
                <a:latin typeface="Verdana" pitchFamily="34" charset="0"/>
                <a:cs typeface="Arial" pitchFamily="34" charset="0"/>
              </a:rPr>
            </a:br>
            <a:r>
              <a:rPr kumimoji="0" lang="en-US" sz="1600" b="1" i="0" u="none" strike="noStrike" cap="none" normalizeH="0" baseline="0" dirty="0" smtClean="0">
                <a:ln>
                  <a:noFill/>
                </a:ln>
                <a:effectLst/>
                <a:latin typeface="Verdana" pitchFamily="34" charset="0"/>
                <a:cs typeface="Arial" pitchFamily="34" charset="0"/>
              </a:rPr>
              <a:t/>
            </a:r>
            <a:br>
              <a:rPr kumimoji="0" lang="en-US" sz="1600" b="1" i="0" u="none" strike="noStrike" cap="none" normalizeH="0" baseline="0" dirty="0" smtClean="0">
                <a:ln>
                  <a:noFill/>
                </a:ln>
                <a:effectLst/>
                <a:latin typeface="Verdana" pitchFamily="34" charset="0"/>
                <a:cs typeface="Arial" pitchFamily="34" charset="0"/>
              </a:rPr>
            </a:br>
            <a:r>
              <a:rPr kumimoji="0" lang="en-US" sz="1600" b="1" i="0" u="none" strike="noStrike" cap="none" normalizeH="0" baseline="0" dirty="0" smtClean="0">
                <a:ln>
                  <a:noFill/>
                </a:ln>
                <a:effectLst/>
                <a:latin typeface="Verdana" pitchFamily="34" charset="0"/>
                <a:cs typeface="Arial" pitchFamily="34" charset="0"/>
              </a:rPr>
              <a:t>Saturday, 21 September 2013</a:t>
            </a:r>
            <a:endParaRPr kumimoji="0" lang="en-US" sz="1600" b="0"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Arial" pitchFamily="34" charset="0"/>
                <a:cs typeface="Arial" pitchFamily="34" charset="0"/>
              </a:rPr>
              <a:t>M/C: Matt Ward                                                                   </a:t>
            </a:r>
            <a:endParaRPr kumimoji="0" lang="en-US" sz="1600" b="0"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Arial" pitchFamily="34" charset="0"/>
                <a:cs typeface="Arial" pitchFamily="34" charset="0"/>
              </a:rPr>
              <a:t>Stonesfield: Lewis Stayte (2), James Cook, Rick Higgs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Arial" pitchFamily="34" charset="0"/>
                <a:cs typeface="Arial" pitchFamily="34" charset="0"/>
              </a:rPr>
              <a:t>Cheney came back down to earth after their flying start last weekend as the visitors gave an accomplished display to take all 3 points away with them.</a:t>
            </a:r>
            <a:endParaRPr kumimoji="0" lang="en-US" sz="1600" b="0"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Arial" pitchFamily="34" charset="0"/>
                <a:cs typeface="Arial" pitchFamily="34" charset="0"/>
              </a:rPr>
              <a:t>The home side were fielding a very young side, with an average age of 21, excluding veteran goalkeeper Chris Coles, but they battled throughout the game until the experience of the visitors took its toll.</a:t>
            </a:r>
            <a:endParaRPr kumimoji="0" lang="en-US" sz="1600" b="0"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Arial" pitchFamily="34" charset="0"/>
                <a:cs typeface="Arial" pitchFamily="34" charset="0"/>
              </a:rPr>
              <a:t>Stonesfield went ahead after 10 minutes and increased their lead mid way through the first half to put themselves in a comfortable position. Cheney got a glimmer of hope soon after when a Matty Ward cross from the left managed to avoid everyone, including keeper Dom White, and nestled in to the corner of the net. However they were unable to take advantage of this as Stonesfield restored their two goal advantage within two minutes and held it until half time.</a:t>
            </a:r>
            <a:endParaRPr kumimoji="0" lang="en-US" sz="1600" b="0" i="0" u="none" strike="noStrike" cap="none" normalizeH="0" baseline="0" dirty="0" smtClean="0">
              <a:ln>
                <a:noFill/>
              </a:ln>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Arial" pitchFamily="34" charset="0"/>
                <a:cs typeface="Arial" pitchFamily="34" charset="0"/>
              </a:rPr>
              <a:t>The second half produced a good battle as Middleton’s young guns tried to get back in to the game but a goal with 15 minutes left finished them off and secured the points for the visitors.</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September 28</a:t>
            </a:r>
            <a:r>
              <a:rPr lang="en-GB" sz="3600" b="1" baseline="30000" dirty="0" smtClean="0"/>
              <a:t>th</a:t>
            </a:r>
            <a:r>
              <a:rPr lang="en-GB" sz="3600" b="1" dirty="0" smtClean="0"/>
              <a:t> 2013</a:t>
            </a:r>
            <a:br>
              <a:rPr lang="en-GB" sz="3600" b="1" dirty="0" smtClean="0"/>
            </a:br>
            <a:r>
              <a:rPr lang="en-GB" sz="3100" b="1" dirty="0" smtClean="0"/>
              <a:t>Oxon Senior League Div 2 - Home</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a:t>
            </a:r>
            <a:r>
              <a:rPr lang="en-GB" sz="2000" b="1" dirty="0" smtClean="0"/>
              <a:t>Middleton Cheney “A”  0 v 0  Adderbury Park Res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S. Finch</a:t>
            </a:r>
          </a:p>
          <a:p>
            <a:pPr>
              <a:lnSpc>
                <a:spcPct val="80000"/>
              </a:lnSpc>
              <a:buFontTx/>
              <a:buNone/>
            </a:pPr>
            <a:r>
              <a:rPr lang="en-GB" sz="1600" b="1" dirty="0" smtClean="0"/>
              <a:t>A. Jones</a:t>
            </a:r>
          </a:p>
          <a:p>
            <a:pPr>
              <a:lnSpc>
                <a:spcPct val="80000"/>
              </a:lnSpc>
              <a:buFontTx/>
              <a:buNone/>
            </a:pPr>
            <a:r>
              <a:rPr lang="en-GB" sz="1600" b="1" dirty="0" smtClean="0"/>
              <a:t>M. Ward</a:t>
            </a:r>
          </a:p>
          <a:p>
            <a:pPr>
              <a:lnSpc>
                <a:spcPct val="80000"/>
              </a:lnSpc>
              <a:buFontTx/>
              <a:buNone/>
            </a:pPr>
            <a:r>
              <a:rPr lang="en-GB" sz="1600" b="1" dirty="0" smtClean="0"/>
              <a:t>E. Somerton</a:t>
            </a:r>
          </a:p>
          <a:p>
            <a:pPr>
              <a:lnSpc>
                <a:spcPct val="80000"/>
              </a:lnSpc>
              <a:buFontTx/>
              <a:buNone/>
            </a:pPr>
            <a:r>
              <a:rPr lang="en-GB" sz="1600" b="1" dirty="0" smtClean="0"/>
              <a:t>L. Finch		Booked</a:t>
            </a:r>
          </a:p>
          <a:p>
            <a:pPr>
              <a:lnSpc>
                <a:spcPct val="80000"/>
              </a:lnSpc>
              <a:buFontTx/>
              <a:buNone/>
            </a:pPr>
            <a:r>
              <a:rPr lang="en-GB" sz="1600" b="1" dirty="0" smtClean="0"/>
              <a:t>T. Owen				Goal scorers		</a:t>
            </a:r>
          </a:p>
          <a:p>
            <a:pPr>
              <a:lnSpc>
                <a:spcPct val="80000"/>
              </a:lnSpc>
              <a:buFontTx/>
              <a:buNone/>
            </a:pPr>
            <a:r>
              <a:rPr lang="en-GB" sz="1600" b="1" dirty="0" smtClean="0"/>
              <a:t>J. Evans		Booked</a:t>
            </a:r>
          </a:p>
          <a:p>
            <a:pPr>
              <a:lnSpc>
                <a:spcPct val="80000"/>
              </a:lnSpc>
              <a:buFontTx/>
              <a:buNone/>
            </a:pPr>
            <a:r>
              <a:rPr lang="en-GB" sz="1600" b="1" dirty="0" smtClean="0"/>
              <a:t>M. Ramsdale					</a:t>
            </a:r>
          </a:p>
          <a:p>
            <a:pPr>
              <a:lnSpc>
                <a:spcPct val="80000"/>
              </a:lnSpc>
              <a:buNone/>
            </a:pPr>
            <a:r>
              <a:rPr lang="en-GB" sz="1600" b="1" dirty="0" smtClean="0"/>
              <a:t>D. Fuller				</a:t>
            </a:r>
          </a:p>
          <a:p>
            <a:pPr>
              <a:lnSpc>
                <a:spcPct val="80000"/>
              </a:lnSpc>
              <a:buNone/>
            </a:pPr>
            <a:r>
              <a:rPr lang="en-GB" sz="1600" b="1" dirty="0" smtClean="0"/>
              <a:t>J. Brooker						</a:t>
            </a:r>
          </a:p>
          <a:p>
            <a:pPr>
              <a:lnSpc>
                <a:spcPct val="80000"/>
              </a:lnSpc>
              <a:buNone/>
            </a:pPr>
            <a:r>
              <a:rPr lang="en-GB" sz="1600" b="1" dirty="0" smtClean="0"/>
              <a:t>R. Brown</a:t>
            </a:r>
          </a:p>
          <a:p>
            <a:pPr>
              <a:lnSpc>
                <a:spcPct val="80000"/>
              </a:lnSpc>
              <a:buNone/>
            </a:pPr>
            <a:r>
              <a:rPr lang="en-GB" sz="1600" b="1" dirty="0" smtClean="0"/>
              <a:t>S. Finch	</a:t>
            </a:r>
          </a:p>
          <a:p>
            <a:pPr>
              <a:lnSpc>
                <a:spcPct val="80000"/>
              </a:lnSpc>
              <a:buNone/>
            </a:pPr>
            <a:r>
              <a:rPr lang="en-GB" sz="1600" b="1" dirty="0" smtClean="0"/>
              <a:t>S. Ciballi</a:t>
            </a:r>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3600" b="1" dirty="0" smtClean="0"/>
              <a:t>October 5</a:t>
            </a:r>
            <a:r>
              <a:rPr lang="en-GB" sz="3600" b="1" baseline="30000" dirty="0" smtClean="0"/>
              <a:t>th</a:t>
            </a:r>
            <a:r>
              <a:rPr lang="en-GB" sz="3600" b="1" dirty="0" smtClean="0"/>
              <a:t> 2013</a:t>
            </a:r>
            <a:br>
              <a:rPr lang="en-GB" sz="3600" b="1" dirty="0" smtClean="0"/>
            </a:br>
            <a:r>
              <a:rPr lang="en-GB" sz="3100" b="1" dirty="0" smtClean="0"/>
              <a:t>Oxon Senior League Div 2 - Away</a:t>
            </a:r>
          </a:p>
        </p:txBody>
      </p:sp>
      <p:sp>
        <p:nvSpPr>
          <p:cNvPr id="5123" name="Rectangle 3"/>
          <p:cNvSpPr>
            <a:spLocks noGrp="1" noChangeArrowheads="1"/>
          </p:cNvSpPr>
          <p:nvPr>
            <p:ph type="body" idx="1"/>
          </p:nvPr>
        </p:nvSpPr>
        <p:spPr/>
        <p:txBody>
          <a:bodyPr/>
          <a:lstStyle/>
          <a:p>
            <a:pPr algn="ctr">
              <a:lnSpc>
                <a:spcPct val="80000"/>
              </a:lnSpc>
              <a:buFontTx/>
              <a:buNone/>
            </a:pPr>
            <a:r>
              <a:rPr lang="en-GB" sz="1800" b="1" dirty="0" smtClean="0"/>
              <a:t> OUP Res  2 v 5  </a:t>
            </a:r>
            <a:r>
              <a:rPr lang="en-GB" sz="2000" b="1" dirty="0" smtClean="0"/>
              <a:t>Middleton Cheney “A”  </a:t>
            </a:r>
            <a:endParaRPr lang="en-GB" sz="1800" b="1" dirty="0" smtClean="0"/>
          </a:p>
          <a:p>
            <a:pPr>
              <a:lnSpc>
                <a:spcPct val="80000"/>
              </a:lnSpc>
              <a:buFontTx/>
              <a:buNone/>
            </a:pPr>
            <a:endParaRPr lang="en-GB" sz="1200" b="1" dirty="0" smtClean="0"/>
          </a:p>
          <a:p>
            <a:pPr>
              <a:lnSpc>
                <a:spcPct val="80000"/>
              </a:lnSpc>
              <a:buFontTx/>
              <a:buNone/>
            </a:pPr>
            <a:r>
              <a:rPr lang="en-GB" sz="1200" b="1" dirty="0" smtClean="0"/>
              <a:t>	</a:t>
            </a:r>
            <a:endParaRPr lang="en-GB" sz="1600" b="1" dirty="0" smtClean="0"/>
          </a:p>
          <a:p>
            <a:pPr>
              <a:lnSpc>
                <a:spcPct val="80000"/>
              </a:lnSpc>
              <a:buFontTx/>
              <a:buNone/>
            </a:pPr>
            <a:r>
              <a:rPr lang="en-GB" sz="1600" b="1" dirty="0" smtClean="0"/>
              <a:t>J. Hart</a:t>
            </a:r>
          </a:p>
          <a:p>
            <a:pPr>
              <a:lnSpc>
                <a:spcPct val="80000"/>
              </a:lnSpc>
              <a:buFontTx/>
              <a:buNone/>
            </a:pPr>
            <a:r>
              <a:rPr lang="en-GB" sz="1600" b="1" dirty="0" smtClean="0"/>
              <a:t>A. Jones</a:t>
            </a:r>
          </a:p>
          <a:p>
            <a:pPr>
              <a:lnSpc>
                <a:spcPct val="80000"/>
              </a:lnSpc>
              <a:buFontTx/>
              <a:buNone/>
            </a:pPr>
            <a:r>
              <a:rPr lang="en-GB" sz="1600" b="1" dirty="0" smtClean="0"/>
              <a:t>L. Gascoigne</a:t>
            </a:r>
          </a:p>
          <a:p>
            <a:pPr>
              <a:lnSpc>
                <a:spcPct val="80000"/>
              </a:lnSpc>
              <a:buFontTx/>
              <a:buNone/>
            </a:pPr>
            <a:r>
              <a:rPr lang="en-GB" sz="1600" b="1" dirty="0" smtClean="0"/>
              <a:t>M. Ward</a:t>
            </a:r>
          </a:p>
          <a:p>
            <a:pPr>
              <a:lnSpc>
                <a:spcPct val="80000"/>
              </a:lnSpc>
              <a:buFontTx/>
              <a:buNone/>
            </a:pPr>
            <a:r>
              <a:rPr lang="en-GB" sz="1600" b="1" dirty="0" smtClean="0"/>
              <a:t>E. Somerton</a:t>
            </a:r>
          </a:p>
          <a:p>
            <a:pPr>
              <a:lnSpc>
                <a:spcPct val="80000"/>
              </a:lnSpc>
              <a:buFontTx/>
              <a:buNone/>
            </a:pPr>
            <a:r>
              <a:rPr lang="en-GB" sz="1600" b="1" dirty="0" smtClean="0"/>
              <a:t>L. Finch		</a:t>
            </a:r>
          </a:p>
          <a:p>
            <a:pPr>
              <a:lnSpc>
                <a:spcPct val="80000"/>
              </a:lnSpc>
              <a:buFontTx/>
              <a:buNone/>
            </a:pPr>
            <a:r>
              <a:rPr lang="en-GB" sz="1600" b="1" dirty="0" smtClean="0"/>
              <a:t>T. Owen				Goal scorers	R. Brown 2</a:t>
            </a:r>
          </a:p>
          <a:p>
            <a:pPr>
              <a:lnSpc>
                <a:spcPct val="80000"/>
              </a:lnSpc>
              <a:buFontTx/>
              <a:buNone/>
            </a:pPr>
            <a:r>
              <a:rPr lang="en-GB" sz="1600" b="1" dirty="0" smtClean="0"/>
              <a:t>J. Evans						M. Ward</a:t>
            </a:r>
          </a:p>
          <a:p>
            <a:pPr>
              <a:lnSpc>
                <a:spcPct val="80000"/>
              </a:lnSpc>
              <a:buFontTx/>
              <a:buNone/>
            </a:pPr>
            <a:r>
              <a:rPr lang="en-GB" sz="1600" b="1" dirty="0" smtClean="0"/>
              <a:t>B. Hawkes						T. Owen</a:t>
            </a:r>
          </a:p>
          <a:p>
            <a:pPr>
              <a:lnSpc>
                <a:spcPct val="80000"/>
              </a:lnSpc>
              <a:buNone/>
            </a:pPr>
            <a:r>
              <a:rPr lang="en-GB" sz="1600" b="1" dirty="0" smtClean="0"/>
              <a:t>M. Ramsdale					J. Brooker</a:t>
            </a:r>
          </a:p>
          <a:p>
            <a:pPr>
              <a:lnSpc>
                <a:spcPct val="80000"/>
              </a:lnSpc>
              <a:buNone/>
            </a:pPr>
            <a:r>
              <a:rPr lang="en-GB" sz="1600" b="1" dirty="0" smtClean="0"/>
              <a:t>J. Brooker						</a:t>
            </a:r>
          </a:p>
          <a:p>
            <a:pPr>
              <a:lnSpc>
                <a:spcPct val="80000"/>
              </a:lnSpc>
              <a:buNone/>
            </a:pPr>
            <a:r>
              <a:rPr lang="en-GB" sz="1600" b="1" dirty="0" smtClean="0"/>
              <a:t>R. Gascoigne</a:t>
            </a:r>
          </a:p>
          <a:p>
            <a:pPr>
              <a:lnSpc>
                <a:spcPct val="80000"/>
              </a:lnSpc>
              <a:buNone/>
            </a:pPr>
            <a:r>
              <a:rPr lang="en-GB" sz="1600" b="1" dirty="0" smtClean="0"/>
              <a:t>R. Brown	</a:t>
            </a:r>
          </a:p>
          <a:p>
            <a:pPr>
              <a:lnSpc>
                <a:spcPct val="80000"/>
              </a:lnSpc>
              <a:buNone/>
            </a:pPr>
            <a:endParaRPr lang="en-GB" sz="1600" b="1" dirty="0" smtClean="0"/>
          </a:p>
          <a:p>
            <a:pPr>
              <a:lnSpc>
                <a:spcPct val="80000"/>
              </a:lnSpc>
              <a:buNone/>
            </a:pPr>
            <a:endParaRPr lang="en-GB" sz="1600" b="1" dirty="0" smtClean="0"/>
          </a:p>
          <a:p>
            <a:pPr>
              <a:lnSpc>
                <a:spcPct val="80000"/>
              </a:lnSpc>
              <a:buNone/>
            </a:pPr>
            <a:endParaRPr lang="en-GB" sz="1600"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5012</TotalTime>
  <Words>455</Words>
  <Application>Microsoft Office PowerPoint</Application>
  <PresentationFormat>On-screen Show (4:3)</PresentationFormat>
  <Paragraphs>535</Paragraphs>
  <Slides>43</Slides>
  <Notes>24</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MIDDLETON CHENEY</vt:lpstr>
      <vt:lpstr>“A” TEAM</vt:lpstr>
      <vt:lpstr>Middleton Cheney</vt:lpstr>
      <vt:lpstr>September 14th 2013 Oxon Senior League Div 2 - Home</vt:lpstr>
      <vt:lpstr>Slide 5</vt:lpstr>
      <vt:lpstr>September 21st 2013 Oxon Senior League Div 2 - Home</vt:lpstr>
      <vt:lpstr>Slide 7</vt:lpstr>
      <vt:lpstr>September 28th 2013 Oxon Senior League Div 2 - Home</vt:lpstr>
      <vt:lpstr>October 5th 2013 Oxon Senior League Div 2 - Away</vt:lpstr>
      <vt:lpstr>Slide 10</vt:lpstr>
      <vt:lpstr>October 12th 2013 Clarendon Cup 1st Rd - Home</vt:lpstr>
      <vt:lpstr>Slide 12</vt:lpstr>
      <vt:lpstr>October 19th 2013 Northants Area Cup 1st Rd - Home</vt:lpstr>
      <vt:lpstr>October 26th 2013 Oxon Senior League Div 2 - Away</vt:lpstr>
      <vt:lpstr>Slide 15</vt:lpstr>
      <vt:lpstr>November 16th 2013 Oxon Senior League Div 2 - Home</vt:lpstr>
      <vt:lpstr>Slide 17</vt:lpstr>
      <vt:lpstr>November 23rd 2013 Oxon Senior League Div 2 - Home</vt:lpstr>
      <vt:lpstr>Slide 19</vt:lpstr>
      <vt:lpstr>December 7th 2013 Oxon Senior League Div 2 - Away</vt:lpstr>
      <vt:lpstr>Slide 21</vt:lpstr>
      <vt:lpstr>January18th 2014 Oxon Senior League Div 2 - Away</vt:lpstr>
      <vt:lpstr>Slide 23</vt:lpstr>
      <vt:lpstr>February 8th 2014 Ivor Gubbins Cup 1st Rd - Away</vt:lpstr>
      <vt:lpstr>Slide 25</vt:lpstr>
      <vt:lpstr>February 22nd 2014 Oxon Senior League Div 2 - Home</vt:lpstr>
      <vt:lpstr>Slide 27</vt:lpstr>
      <vt:lpstr>March 8th 2014 Archie Goddard Cup - Away</vt:lpstr>
      <vt:lpstr>Slide 29</vt:lpstr>
      <vt:lpstr>March 15th 2014 Oxon Senior League Div 2 - Home</vt:lpstr>
      <vt:lpstr>Slide 31</vt:lpstr>
      <vt:lpstr>March 22nd 2014 Oxon Senior League Div 2 - Home</vt:lpstr>
      <vt:lpstr>Slide 33</vt:lpstr>
      <vt:lpstr>March 29th 2014 Oxon Senior League Div 2 - Away</vt:lpstr>
      <vt:lpstr>Slide 35</vt:lpstr>
      <vt:lpstr>April 19th 2014 Archie Goddard Cup - Home</vt:lpstr>
      <vt:lpstr>Slide 37</vt:lpstr>
      <vt:lpstr>April 26th 2014 Oxon Senior League Div 2 - Away</vt:lpstr>
      <vt:lpstr>Slide 39</vt:lpstr>
      <vt:lpstr>May 3rd 2014 Archie Goddard Cup Semi Final </vt:lpstr>
      <vt:lpstr>Slide 41</vt:lpstr>
      <vt:lpstr>Slide 42</vt:lpstr>
      <vt:lpstr>May 10th 2014 Archie Goddard Cup Final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MIDDLETON CHENEY</dc:title>
  <dc:creator>tich</dc:creator>
  <cp:lastModifiedBy>martin57</cp:lastModifiedBy>
  <cp:revision>220</cp:revision>
  <dcterms:created xsi:type="dcterms:W3CDTF">2009-04-10T09:16:38Z</dcterms:created>
  <dcterms:modified xsi:type="dcterms:W3CDTF">2014-12-17T11:15:31Z</dcterms:modified>
</cp:coreProperties>
</file>